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Lst>
  <p:notesMasterIdLst>
    <p:notesMasterId r:id="rId10"/>
  </p:notesMasterIdLst>
  <p:handoutMasterIdLst>
    <p:handoutMasterId r:id="rId39"/>
  </p:handoutMasterIdLst>
  <p:sldIdLst>
    <p:sldId id="256" r:id="rId9"/>
    <p:sldId id="257" r:id="rId11"/>
    <p:sldId id="261" r:id="rId12"/>
    <p:sldId id="297" r:id="rId13"/>
    <p:sldId id="339" r:id="rId14"/>
    <p:sldId id="340" r:id="rId15"/>
    <p:sldId id="318" r:id="rId16"/>
    <p:sldId id="258" r:id="rId17"/>
    <p:sldId id="259" r:id="rId18"/>
    <p:sldId id="263" r:id="rId19"/>
    <p:sldId id="264" r:id="rId20"/>
    <p:sldId id="265" r:id="rId21"/>
    <p:sldId id="266" r:id="rId22"/>
    <p:sldId id="267" r:id="rId23"/>
    <p:sldId id="268" r:id="rId24"/>
    <p:sldId id="269" r:id="rId25"/>
    <p:sldId id="270" r:id="rId26"/>
    <p:sldId id="285" r:id="rId27"/>
    <p:sldId id="286" r:id="rId28"/>
    <p:sldId id="287" r:id="rId29"/>
    <p:sldId id="289" r:id="rId30"/>
    <p:sldId id="291" r:id="rId31"/>
    <p:sldId id="292" r:id="rId32"/>
    <p:sldId id="293" r:id="rId33"/>
    <p:sldId id="294" r:id="rId34"/>
    <p:sldId id="295" r:id="rId35"/>
    <p:sldId id="296" r:id="rId36"/>
    <p:sldId id="341" r:id="rId37"/>
    <p:sldId id="298" r:id="rId3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69C"/>
    <a:srgbClr val="990000"/>
    <a:srgbClr val="161D99"/>
    <a:srgbClr val="FF8D41"/>
    <a:srgbClr val="FF3300"/>
    <a:srgbClr val="CC3300"/>
    <a:srgbClr val="CC0000"/>
    <a:srgbClr val="B2B2B2"/>
    <a:srgbClr val="20202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10" d="100"/>
          <a:sy n="110" d="100"/>
        </p:scale>
        <p:origin x="168" y="96"/>
      </p:cViewPr>
      <p:guideLst>
        <p:guide orient="horz" pos="2154"/>
        <p:guide pos="378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handoutMaster" Target="handoutMasters/handoutMaster1.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0748-4807-4C51-9916-5B2C83C9737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C77BDF-CA09-44A9-AC8A-20BD43FF1E9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A843-FADB-444C-B5A0-7B8A76D7F09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7BA9732-279F-488C-9E82-F9C53673DA1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C77BDF-CA09-44A9-AC8A-20BD43FF1E9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84B68B-3899-49ED-BD59-72242414ADD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BA7144-E3A1-4EFB-95C0-5CEC9E478342}"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12A6EA-494D-4A2D-85A4-52EAB07446F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C6566E-7996-4DC5-893B-35A72D7DE6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70093C-BA5F-44C2-A7E2-666F3E6487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9126BA-1E5A-48C7-951B-2ED672F4092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B9B5E9-2E64-40DE-AC79-CA2B4B5EB2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E4CAA-CD73-42E9-86DD-B6333ECF352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9EFE4E-0DD1-4364-BD1E-40640523E4B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ags" Target="../tags/tag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email"/>
          <a:srcRect b="-18163"/>
          <a:stretch>
            <a:fillRect/>
          </a:stretch>
        </p:blipFill>
        <p:spPr>
          <a:xfrm>
            <a:off x="0" y="0"/>
            <a:ext cx="12192000" cy="6842783"/>
          </a:xfrm>
          <a:prstGeom prst="rect">
            <a:avLst/>
          </a:prstGeom>
        </p:spPr>
      </p:pic>
      <p:sp>
        <p:nvSpPr>
          <p:cNvPr id="8" name="矩形 7"/>
          <p:cNvSpPr/>
          <p:nvPr/>
        </p:nvSpPr>
        <p:spPr>
          <a:xfrm>
            <a:off x="0" y="5637245"/>
            <a:ext cx="12192000" cy="1220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等腰三角形 8"/>
          <p:cNvSpPr/>
          <p:nvPr/>
        </p:nvSpPr>
        <p:spPr>
          <a:xfrm rot="5400000" flipV="1">
            <a:off x="4187078" y="-1146923"/>
            <a:ext cx="3817845" cy="1219200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0" name="直角三角形 9"/>
          <p:cNvSpPr/>
          <p:nvPr/>
        </p:nvSpPr>
        <p:spPr>
          <a:xfrm>
            <a:off x="0" y="3621021"/>
            <a:ext cx="12192000" cy="3236979"/>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1" name="直角三角形 10"/>
          <p:cNvSpPr/>
          <p:nvPr/>
        </p:nvSpPr>
        <p:spPr>
          <a:xfrm flipH="1">
            <a:off x="0" y="3044957"/>
            <a:ext cx="12192000" cy="381304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4" name="日期占位符 3"/>
          <p:cNvSpPr>
            <a:spLocks noGrp="1"/>
          </p:cNvSpPr>
          <p:nvPr>
            <p:ph type="dt" sz="half" idx="10"/>
          </p:nvPr>
        </p:nvSpPr>
        <p:spPr>
          <a:xfrm>
            <a:off x="992109" y="127566"/>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4192509" y="127566"/>
            <a:ext cx="4114800" cy="365125"/>
          </a:xfrm>
        </p:spPr>
        <p:txBody>
          <a:bodyPr/>
          <a:lstStyle/>
          <a:p>
            <a:endParaRPr lang="zh-CN" altLang="en-US"/>
          </a:p>
        </p:txBody>
      </p:sp>
      <p:sp>
        <p:nvSpPr>
          <p:cNvPr id="6" name="灯片编号占位符 5"/>
          <p:cNvSpPr>
            <a:spLocks noGrp="1"/>
          </p:cNvSpPr>
          <p:nvPr>
            <p:ph type="sldNum" sz="quarter" idx="12"/>
          </p:nvPr>
        </p:nvSpPr>
        <p:spPr>
          <a:xfrm>
            <a:off x="8764509" y="127566"/>
            <a:ext cx="2743200" cy="365125"/>
          </a:xfrm>
        </p:spPr>
        <p:txBody>
          <a:bodyPr/>
          <a:lstStyle/>
          <a:p>
            <a:fld id="{49AE70B2-8BF9-45C0-BB95-33D1B9D3A854}" type="slidenum">
              <a:rPr lang="zh-CN" altLang="en-US" smtClean="0"/>
            </a:fld>
            <a:endParaRPr lang="zh-CN" altLang="en-US"/>
          </a:p>
        </p:txBody>
      </p:sp>
      <p:sp>
        <p:nvSpPr>
          <p:cNvPr id="2" name="标题 1"/>
          <p:cNvSpPr>
            <a:spLocks noGrp="1"/>
          </p:cNvSpPr>
          <p:nvPr>
            <p:ph type="ctrTitle" hasCustomPrompt="1"/>
          </p:nvPr>
        </p:nvSpPr>
        <p:spPr>
          <a:xfrm>
            <a:off x="5562600" y="5038724"/>
            <a:ext cx="6553200" cy="1053581"/>
          </a:xfrm>
          <a:noFill/>
        </p:spPr>
        <p:txBody>
          <a:bodyPr anchor="b">
            <a:normAutofit/>
          </a:bodyPr>
          <a:lstStyle>
            <a:lvl1pPr algn="r">
              <a:defRPr sz="4800" b="1">
                <a:solidFill>
                  <a:schemeClr val="tx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562600" y="6164370"/>
            <a:ext cx="6553200" cy="504000"/>
          </a:xfrm>
          <a:noFill/>
        </p:spPr>
        <p:txBody>
          <a:bodyPr>
            <a:normAutofit/>
          </a:bodyPr>
          <a:lstStyle>
            <a:lvl1pPr marL="0" indent="0" algn="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矩形 6"/>
          <p:cNvSpPr/>
          <p:nvPr/>
        </p:nvSpPr>
        <p:spPr>
          <a:xfrm>
            <a:off x="508000" y="893979"/>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235" y="191"/>
            <a:ext cx="12192000" cy="6858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任意多边形 3"/>
          <p:cNvSpPr/>
          <p:nvPr/>
        </p:nvSpPr>
        <p:spPr>
          <a:xfrm>
            <a:off x="-20320" y="3860800"/>
            <a:ext cx="5374640" cy="2854960"/>
          </a:xfrm>
          <a:custGeom>
            <a:avLst/>
            <a:gdLst>
              <a:gd name="connsiteX0" fmla="*/ 10160 w 5374640"/>
              <a:gd name="connsiteY0" fmla="*/ 2072640 h 2854960"/>
              <a:gd name="connsiteX1" fmla="*/ 5232400 w 5374640"/>
              <a:gd name="connsiteY1" fmla="*/ 0 h 2854960"/>
              <a:gd name="connsiteX2" fmla="*/ 5374640 w 5374640"/>
              <a:gd name="connsiteY2" fmla="*/ 0 h 2854960"/>
              <a:gd name="connsiteX3" fmla="*/ 0 w 5374640"/>
              <a:gd name="connsiteY3" fmla="*/ 2854960 h 2854960"/>
              <a:gd name="connsiteX4" fmla="*/ 10160 w 5374640"/>
              <a:gd name="connsiteY4" fmla="*/ 2072640 h 285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4640" h="2854960">
                <a:moveTo>
                  <a:pt x="10160" y="2072640"/>
                </a:moveTo>
                <a:lnTo>
                  <a:pt x="5232400" y="0"/>
                </a:lnTo>
                <a:lnTo>
                  <a:pt x="5374640" y="0"/>
                </a:lnTo>
                <a:lnTo>
                  <a:pt x="0" y="2854960"/>
                </a:lnTo>
                <a:lnTo>
                  <a:pt x="10160" y="207264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 name="任意多边形 5"/>
          <p:cNvSpPr/>
          <p:nvPr/>
        </p:nvSpPr>
        <p:spPr>
          <a:xfrm>
            <a:off x="4603750" y="3886200"/>
            <a:ext cx="1454150" cy="2971800"/>
          </a:xfrm>
          <a:custGeom>
            <a:avLst/>
            <a:gdLst>
              <a:gd name="connsiteX0" fmla="*/ 1358900 w 1454150"/>
              <a:gd name="connsiteY0" fmla="*/ 0 h 2971800"/>
              <a:gd name="connsiteX1" fmla="*/ 1454150 w 1454150"/>
              <a:gd name="connsiteY1" fmla="*/ 0 h 2971800"/>
              <a:gd name="connsiteX2" fmla="*/ 736600 w 1454150"/>
              <a:gd name="connsiteY2" fmla="*/ 2965450 h 2971800"/>
              <a:gd name="connsiteX3" fmla="*/ 0 w 1454150"/>
              <a:gd name="connsiteY3" fmla="*/ 2971800 h 2971800"/>
              <a:gd name="connsiteX4" fmla="*/ 1358900 w 145415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150" h="2971800">
                <a:moveTo>
                  <a:pt x="1358900" y="0"/>
                </a:moveTo>
                <a:lnTo>
                  <a:pt x="1454150" y="0"/>
                </a:lnTo>
                <a:lnTo>
                  <a:pt x="736600" y="2965450"/>
                </a:lnTo>
                <a:lnTo>
                  <a:pt x="0" y="2971800"/>
                </a:lnTo>
                <a:lnTo>
                  <a:pt x="13589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 name="任意多边形 15"/>
          <p:cNvSpPr/>
          <p:nvPr/>
        </p:nvSpPr>
        <p:spPr>
          <a:xfrm>
            <a:off x="6635750" y="4203700"/>
            <a:ext cx="1987550" cy="2654300"/>
          </a:xfrm>
          <a:custGeom>
            <a:avLst/>
            <a:gdLst>
              <a:gd name="connsiteX0" fmla="*/ 0 w 1987550"/>
              <a:gd name="connsiteY0" fmla="*/ 0 h 2654300"/>
              <a:gd name="connsiteX1" fmla="*/ 1987550 w 1987550"/>
              <a:gd name="connsiteY1" fmla="*/ 2647950 h 2654300"/>
              <a:gd name="connsiteX2" fmla="*/ 1803400 w 1987550"/>
              <a:gd name="connsiteY2" fmla="*/ 2654300 h 2654300"/>
              <a:gd name="connsiteX3" fmla="*/ 1428266 w 198755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1987550" h="2654300">
                <a:moveTo>
                  <a:pt x="0" y="0"/>
                </a:moveTo>
                <a:lnTo>
                  <a:pt x="1987550" y="2647950"/>
                </a:lnTo>
                <a:lnTo>
                  <a:pt x="1803400" y="2654300"/>
                </a:lnTo>
                <a:lnTo>
                  <a:pt x="1428266" y="2654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1" name="任意多边形 11"/>
          <p:cNvSpPr/>
          <p:nvPr/>
        </p:nvSpPr>
        <p:spPr>
          <a:xfrm>
            <a:off x="2019300" y="3708400"/>
            <a:ext cx="3848100" cy="3175000"/>
          </a:xfrm>
          <a:custGeom>
            <a:avLst/>
            <a:gdLst>
              <a:gd name="connsiteX0" fmla="*/ 3111500 w 3111500"/>
              <a:gd name="connsiteY0" fmla="*/ 0 h 2933700"/>
              <a:gd name="connsiteX1" fmla="*/ 25400 w 3111500"/>
              <a:gd name="connsiteY1" fmla="*/ 2603500 h 2933700"/>
              <a:gd name="connsiteX2" fmla="*/ 0 w 3111500"/>
              <a:gd name="connsiteY2" fmla="*/ 2933700 h 2933700"/>
              <a:gd name="connsiteX3" fmla="*/ 3111500 w 3111500"/>
              <a:gd name="connsiteY3" fmla="*/ 0 h 2933700"/>
              <a:gd name="connsiteX0-1" fmla="*/ 3111500 w 3111500"/>
              <a:gd name="connsiteY0-2" fmla="*/ 0 h 2933700"/>
              <a:gd name="connsiteX1-3" fmla="*/ 19050 w 3111500"/>
              <a:gd name="connsiteY1-4" fmla="*/ 2622550 h 2933700"/>
              <a:gd name="connsiteX2-5" fmla="*/ 0 w 3111500"/>
              <a:gd name="connsiteY2-6" fmla="*/ 2933700 h 2933700"/>
              <a:gd name="connsiteX3-7" fmla="*/ 3111500 w 3111500"/>
              <a:gd name="connsiteY3-8" fmla="*/ 0 h 2933700"/>
              <a:gd name="connsiteX0-9" fmla="*/ 3848100 w 3848100"/>
              <a:gd name="connsiteY0-10" fmla="*/ 0 h 3162300"/>
              <a:gd name="connsiteX1-11" fmla="*/ 0 w 3848100"/>
              <a:gd name="connsiteY1-12" fmla="*/ 3162300 h 3162300"/>
              <a:gd name="connsiteX2-13" fmla="*/ 736600 w 3848100"/>
              <a:gd name="connsiteY2-14" fmla="*/ 2933700 h 3162300"/>
              <a:gd name="connsiteX3-15" fmla="*/ 3848100 w 3848100"/>
              <a:gd name="connsiteY3-16" fmla="*/ 0 h 3162300"/>
              <a:gd name="connsiteX0-17" fmla="*/ 3848100 w 3848100"/>
              <a:gd name="connsiteY0-18" fmla="*/ 0 h 3175000"/>
              <a:gd name="connsiteX1-19" fmla="*/ 0 w 3848100"/>
              <a:gd name="connsiteY1-20" fmla="*/ 3162300 h 3175000"/>
              <a:gd name="connsiteX2-21" fmla="*/ 463550 w 3848100"/>
              <a:gd name="connsiteY2-22" fmla="*/ 3175000 h 3175000"/>
              <a:gd name="connsiteX3-23" fmla="*/ 3848100 w 3848100"/>
              <a:gd name="connsiteY3-24" fmla="*/ 0 h 3175000"/>
            </a:gdLst>
            <a:ahLst/>
            <a:cxnLst>
              <a:cxn ang="0">
                <a:pos x="connsiteX0-1" y="connsiteY0-2"/>
              </a:cxn>
              <a:cxn ang="0">
                <a:pos x="connsiteX1-3" y="connsiteY1-4"/>
              </a:cxn>
              <a:cxn ang="0">
                <a:pos x="connsiteX2-5" y="connsiteY2-6"/>
              </a:cxn>
              <a:cxn ang="0">
                <a:pos x="connsiteX3-7" y="connsiteY3-8"/>
              </a:cxn>
            </a:cxnLst>
            <a:rect l="l" t="t" r="r" b="b"/>
            <a:pathLst>
              <a:path w="3848100" h="3175000">
                <a:moveTo>
                  <a:pt x="3848100" y="0"/>
                </a:moveTo>
                <a:lnTo>
                  <a:pt x="0" y="3162300"/>
                </a:lnTo>
                <a:lnTo>
                  <a:pt x="463550" y="3175000"/>
                </a:lnTo>
                <a:lnTo>
                  <a:pt x="38481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 name="任意多边形 13"/>
          <p:cNvSpPr/>
          <p:nvPr/>
        </p:nvSpPr>
        <p:spPr>
          <a:xfrm>
            <a:off x="6864350" y="3733800"/>
            <a:ext cx="5327650" cy="2425634"/>
          </a:xfrm>
          <a:custGeom>
            <a:avLst/>
            <a:gdLst>
              <a:gd name="connsiteX0" fmla="*/ 165100 w 5327650"/>
              <a:gd name="connsiteY0" fmla="*/ 0 h 2425634"/>
              <a:gd name="connsiteX1" fmla="*/ 5327650 w 5327650"/>
              <a:gd name="connsiteY1" fmla="*/ 1620363 h 2425634"/>
              <a:gd name="connsiteX2" fmla="*/ 5327650 w 5327650"/>
              <a:gd name="connsiteY2" fmla="*/ 2425634 h 2425634"/>
              <a:gd name="connsiteX3" fmla="*/ 0 w 5327650"/>
              <a:gd name="connsiteY3" fmla="*/ 25400 h 2425634"/>
            </a:gdLst>
            <a:ahLst/>
            <a:cxnLst>
              <a:cxn ang="0">
                <a:pos x="connsiteX0" y="connsiteY0"/>
              </a:cxn>
              <a:cxn ang="0">
                <a:pos x="connsiteX1" y="connsiteY1"/>
              </a:cxn>
              <a:cxn ang="0">
                <a:pos x="connsiteX2" y="connsiteY2"/>
              </a:cxn>
              <a:cxn ang="0">
                <a:pos x="connsiteX3" y="connsiteY3"/>
              </a:cxn>
            </a:cxnLst>
            <a:rect l="l" t="t" r="r" b="b"/>
            <a:pathLst>
              <a:path w="5327650" h="2425634">
                <a:moveTo>
                  <a:pt x="165100" y="0"/>
                </a:moveTo>
                <a:lnTo>
                  <a:pt x="5327650" y="1620363"/>
                </a:lnTo>
                <a:lnTo>
                  <a:pt x="5327650" y="2425634"/>
                </a:lnTo>
                <a:lnTo>
                  <a:pt x="0" y="254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3" name="任意多边形 17"/>
          <p:cNvSpPr/>
          <p:nvPr/>
        </p:nvSpPr>
        <p:spPr>
          <a:xfrm>
            <a:off x="6286500" y="3980180"/>
            <a:ext cx="838654" cy="2877820"/>
          </a:xfrm>
          <a:custGeom>
            <a:avLst/>
            <a:gdLst>
              <a:gd name="connsiteX0" fmla="*/ 0 w 825954"/>
              <a:gd name="connsiteY0" fmla="*/ 0 h 2877820"/>
              <a:gd name="connsiteX1" fmla="*/ 825954 w 825954"/>
              <a:gd name="connsiteY1" fmla="*/ 2877820 h 2877820"/>
              <a:gd name="connsiteX2" fmla="*/ 463211 w 825954"/>
              <a:gd name="connsiteY2" fmla="*/ 2877820 h 2877820"/>
            </a:gdLst>
            <a:ahLst/>
            <a:cxnLst>
              <a:cxn ang="0">
                <a:pos x="connsiteX0" y="connsiteY0"/>
              </a:cxn>
              <a:cxn ang="0">
                <a:pos x="connsiteX1" y="connsiteY1"/>
              </a:cxn>
              <a:cxn ang="0">
                <a:pos x="connsiteX2" y="connsiteY2"/>
              </a:cxn>
            </a:cxnLst>
            <a:rect l="l" t="t" r="r" b="b"/>
            <a:pathLst>
              <a:path w="825954" h="2877820">
                <a:moveTo>
                  <a:pt x="0" y="0"/>
                </a:moveTo>
                <a:lnTo>
                  <a:pt x="825954" y="2877820"/>
                </a:lnTo>
                <a:lnTo>
                  <a:pt x="463211" y="28778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20"/>
          <p:cNvSpPr/>
          <p:nvPr/>
        </p:nvSpPr>
        <p:spPr>
          <a:xfrm>
            <a:off x="-20320" y="3860800"/>
            <a:ext cx="5374640" cy="2854960"/>
          </a:xfrm>
          <a:custGeom>
            <a:avLst/>
            <a:gdLst>
              <a:gd name="connsiteX0" fmla="*/ 10160 w 5374640"/>
              <a:gd name="connsiteY0" fmla="*/ 2072640 h 2854960"/>
              <a:gd name="connsiteX1" fmla="*/ 5232400 w 5374640"/>
              <a:gd name="connsiteY1" fmla="*/ 0 h 2854960"/>
              <a:gd name="connsiteX2" fmla="*/ 5374640 w 5374640"/>
              <a:gd name="connsiteY2" fmla="*/ 0 h 2854960"/>
              <a:gd name="connsiteX3" fmla="*/ 0 w 5374640"/>
              <a:gd name="connsiteY3" fmla="*/ 2854960 h 2854960"/>
              <a:gd name="connsiteX4" fmla="*/ 10160 w 5374640"/>
              <a:gd name="connsiteY4" fmla="*/ 2072640 h 285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4640" h="2854960">
                <a:moveTo>
                  <a:pt x="10160" y="2072640"/>
                </a:moveTo>
                <a:lnTo>
                  <a:pt x="5232400" y="0"/>
                </a:lnTo>
                <a:lnTo>
                  <a:pt x="5374640" y="0"/>
                </a:lnTo>
                <a:lnTo>
                  <a:pt x="0" y="2854960"/>
                </a:lnTo>
                <a:lnTo>
                  <a:pt x="10160" y="207264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21"/>
          <p:cNvSpPr/>
          <p:nvPr/>
        </p:nvSpPr>
        <p:spPr>
          <a:xfrm>
            <a:off x="4603750" y="3886200"/>
            <a:ext cx="1454150" cy="2971800"/>
          </a:xfrm>
          <a:custGeom>
            <a:avLst/>
            <a:gdLst>
              <a:gd name="connsiteX0" fmla="*/ 1358900 w 1454150"/>
              <a:gd name="connsiteY0" fmla="*/ 0 h 2971800"/>
              <a:gd name="connsiteX1" fmla="*/ 1454150 w 1454150"/>
              <a:gd name="connsiteY1" fmla="*/ 0 h 2971800"/>
              <a:gd name="connsiteX2" fmla="*/ 736600 w 1454150"/>
              <a:gd name="connsiteY2" fmla="*/ 2965450 h 2971800"/>
              <a:gd name="connsiteX3" fmla="*/ 0 w 1454150"/>
              <a:gd name="connsiteY3" fmla="*/ 2971800 h 2971800"/>
              <a:gd name="connsiteX4" fmla="*/ 1358900 w 145415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150" h="2971800">
                <a:moveTo>
                  <a:pt x="1358900" y="0"/>
                </a:moveTo>
                <a:lnTo>
                  <a:pt x="1454150" y="0"/>
                </a:lnTo>
                <a:lnTo>
                  <a:pt x="736600" y="2965450"/>
                </a:lnTo>
                <a:lnTo>
                  <a:pt x="0" y="2971800"/>
                </a:lnTo>
                <a:lnTo>
                  <a:pt x="1358900" y="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22"/>
          <p:cNvSpPr/>
          <p:nvPr/>
        </p:nvSpPr>
        <p:spPr>
          <a:xfrm>
            <a:off x="6635750" y="4203700"/>
            <a:ext cx="1987550" cy="2654300"/>
          </a:xfrm>
          <a:custGeom>
            <a:avLst/>
            <a:gdLst>
              <a:gd name="connsiteX0" fmla="*/ 0 w 1987550"/>
              <a:gd name="connsiteY0" fmla="*/ 0 h 2654300"/>
              <a:gd name="connsiteX1" fmla="*/ 1987550 w 1987550"/>
              <a:gd name="connsiteY1" fmla="*/ 2647950 h 2654300"/>
              <a:gd name="connsiteX2" fmla="*/ 1803400 w 1987550"/>
              <a:gd name="connsiteY2" fmla="*/ 2654300 h 2654300"/>
              <a:gd name="connsiteX3" fmla="*/ 1428266 w 198755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1987550" h="2654300">
                <a:moveTo>
                  <a:pt x="0" y="0"/>
                </a:moveTo>
                <a:lnTo>
                  <a:pt x="1987550" y="2647950"/>
                </a:lnTo>
                <a:lnTo>
                  <a:pt x="1803400" y="2654300"/>
                </a:lnTo>
                <a:lnTo>
                  <a:pt x="1428266" y="265430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23"/>
          <p:cNvSpPr/>
          <p:nvPr/>
        </p:nvSpPr>
        <p:spPr>
          <a:xfrm>
            <a:off x="2019300" y="3708400"/>
            <a:ext cx="3848100" cy="3175000"/>
          </a:xfrm>
          <a:custGeom>
            <a:avLst/>
            <a:gdLst>
              <a:gd name="connsiteX0" fmla="*/ 3111500 w 3111500"/>
              <a:gd name="connsiteY0" fmla="*/ 0 h 2933700"/>
              <a:gd name="connsiteX1" fmla="*/ 25400 w 3111500"/>
              <a:gd name="connsiteY1" fmla="*/ 2603500 h 2933700"/>
              <a:gd name="connsiteX2" fmla="*/ 0 w 3111500"/>
              <a:gd name="connsiteY2" fmla="*/ 2933700 h 2933700"/>
              <a:gd name="connsiteX3" fmla="*/ 3111500 w 3111500"/>
              <a:gd name="connsiteY3" fmla="*/ 0 h 2933700"/>
              <a:gd name="connsiteX0-1" fmla="*/ 3111500 w 3111500"/>
              <a:gd name="connsiteY0-2" fmla="*/ 0 h 2933700"/>
              <a:gd name="connsiteX1-3" fmla="*/ 19050 w 3111500"/>
              <a:gd name="connsiteY1-4" fmla="*/ 2622550 h 2933700"/>
              <a:gd name="connsiteX2-5" fmla="*/ 0 w 3111500"/>
              <a:gd name="connsiteY2-6" fmla="*/ 2933700 h 2933700"/>
              <a:gd name="connsiteX3-7" fmla="*/ 3111500 w 3111500"/>
              <a:gd name="connsiteY3-8" fmla="*/ 0 h 2933700"/>
              <a:gd name="connsiteX0-9" fmla="*/ 3848100 w 3848100"/>
              <a:gd name="connsiteY0-10" fmla="*/ 0 h 3162300"/>
              <a:gd name="connsiteX1-11" fmla="*/ 0 w 3848100"/>
              <a:gd name="connsiteY1-12" fmla="*/ 3162300 h 3162300"/>
              <a:gd name="connsiteX2-13" fmla="*/ 736600 w 3848100"/>
              <a:gd name="connsiteY2-14" fmla="*/ 2933700 h 3162300"/>
              <a:gd name="connsiteX3-15" fmla="*/ 3848100 w 3848100"/>
              <a:gd name="connsiteY3-16" fmla="*/ 0 h 3162300"/>
              <a:gd name="connsiteX0-17" fmla="*/ 3848100 w 3848100"/>
              <a:gd name="connsiteY0-18" fmla="*/ 0 h 3175000"/>
              <a:gd name="connsiteX1-19" fmla="*/ 0 w 3848100"/>
              <a:gd name="connsiteY1-20" fmla="*/ 3162300 h 3175000"/>
              <a:gd name="connsiteX2-21" fmla="*/ 463550 w 3848100"/>
              <a:gd name="connsiteY2-22" fmla="*/ 3175000 h 3175000"/>
              <a:gd name="connsiteX3-23" fmla="*/ 3848100 w 3848100"/>
              <a:gd name="connsiteY3-24" fmla="*/ 0 h 3175000"/>
            </a:gdLst>
            <a:ahLst/>
            <a:cxnLst>
              <a:cxn ang="0">
                <a:pos x="connsiteX0-1" y="connsiteY0-2"/>
              </a:cxn>
              <a:cxn ang="0">
                <a:pos x="connsiteX1-3" y="connsiteY1-4"/>
              </a:cxn>
              <a:cxn ang="0">
                <a:pos x="connsiteX2-5" y="connsiteY2-6"/>
              </a:cxn>
              <a:cxn ang="0">
                <a:pos x="connsiteX3-7" y="connsiteY3-8"/>
              </a:cxn>
            </a:cxnLst>
            <a:rect l="l" t="t" r="r" b="b"/>
            <a:pathLst>
              <a:path w="3848100" h="3175000">
                <a:moveTo>
                  <a:pt x="3848100" y="0"/>
                </a:moveTo>
                <a:lnTo>
                  <a:pt x="0" y="3162300"/>
                </a:lnTo>
                <a:lnTo>
                  <a:pt x="463550" y="3175000"/>
                </a:lnTo>
                <a:lnTo>
                  <a:pt x="3848100" y="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4"/>
          <p:cNvSpPr/>
          <p:nvPr/>
        </p:nvSpPr>
        <p:spPr>
          <a:xfrm>
            <a:off x="6864350" y="3733800"/>
            <a:ext cx="5327650" cy="2425634"/>
          </a:xfrm>
          <a:custGeom>
            <a:avLst/>
            <a:gdLst>
              <a:gd name="connsiteX0" fmla="*/ 165100 w 5327650"/>
              <a:gd name="connsiteY0" fmla="*/ 0 h 2425634"/>
              <a:gd name="connsiteX1" fmla="*/ 5327650 w 5327650"/>
              <a:gd name="connsiteY1" fmla="*/ 1620363 h 2425634"/>
              <a:gd name="connsiteX2" fmla="*/ 5327650 w 5327650"/>
              <a:gd name="connsiteY2" fmla="*/ 2425634 h 2425634"/>
              <a:gd name="connsiteX3" fmla="*/ 0 w 5327650"/>
              <a:gd name="connsiteY3" fmla="*/ 25400 h 2425634"/>
            </a:gdLst>
            <a:ahLst/>
            <a:cxnLst>
              <a:cxn ang="0">
                <a:pos x="connsiteX0" y="connsiteY0"/>
              </a:cxn>
              <a:cxn ang="0">
                <a:pos x="connsiteX1" y="connsiteY1"/>
              </a:cxn>
              <a:cxn ang="0">
                <a:pos x="connsiteX2" y="connsiteY2"/>
              </a:cxn>
              <a:cxn ang="0">
                <a:pos x="connsiteX3" y="connsiteY3"/>
              </a:cxn>
            </a:cxnLst>
            <a:rect l="l" t="t" r="r" b="b"/>
            <a:pathLst>
              <a:path w="5327650" h="2425634">
                <a:moveTo>
                  <a:pt x="165100" y="0"/>
                </a:moveTo>
                <a:lnTo>
                  <a:pt x="5327650" y="1620363"/>
                </a:lnTo>
                <a:lnTo>
                  <a:pt x="5327650" y="2425634"/>
                </a:lnTo>
                <a:lnTo>
                  <a:pt x="0" y="2540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25"/>
          <p:cNvSpPr/>
          <p:nvPr/>
        </p:nvSpPr>
        <p:spPr>
          <a:xfrm>
            <a:off x="6286500" y="3980180"/>
            <a:ext cx="838654" cy="2877820"/>
          </a:xfrm>
          <a:custGeom>
            <a:avLst/>
            <a:gdLst>
              <a:gd name="connsiteX0" fmla="*/ 0 w 825954"/>
              <a:gd name="connsiteY0" fmla="*/ 0 h 2877820"/>
              <a:gd name="connsiteX1" fmla="*/ 825954 w 825954"/>
              <a:gd name="connsiteY1" fmla="*/ 2877820 h 2877820"/>
              <a:gd name="connsiteX2" fmla="*/ 463211 w 825954"/>
              <a:gd name="connsiteY2" fmla="*/ 2877820 h 2877820"/>
            </a:gdLst>
            <a:ahLst/>
            <a:cxnLst>
              <a:cxn ang="0">
                <a:pos x="connsiteX0" y="connsiteY0"/>
              </a:cxn>
              <a:cxn ang="0">
                <a:pos x="connsiteX1" y="connsiteY1"/>
              </a:cxn>
              <a:cxn ang="0">
                <a:pos x="connsiteX2" y="connsiteY2"/>
              </a:cxn>
            </a:cxnLst>
            <a:rect l="l" t="t" r="r" b="b"/>
            <a:pathLst>
              <a:path w="825954" h="2877820">
                <a:moveTo>
                  <a:pt x="0" y="0"/>
                </a:moveTo>
                <a:lnTo>
                  <a:pt x="825954" y="2877820"/>
                </a:lnTo>
                <a:lnTo>
                  <a:pt x="463211" y="2877820"/>
                </a:lnTo>
                <a:close/>
              </a:path>
            </a:pathLst>
          </a:custGeom>
          <a:solidFill>
            <a:schemeClr val="accent4">
              <a:lumMod val="85000"/>
              <a:lumOff val="1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1085850" y="4816928"/>
            <a:ext cx="2294164" cy="118382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3118757" y="3837214"/>
            <a:ext cx="2481943" cy="17716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241471" y="3708400"/>
            <a:ext cx="759279" cy="14351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5747657" y="4718957"/>
            <a:ext cx="310243" cy="213904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139793" y="4474029"/>
            <a:ext cx="3927021" cy="1877785"/>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任意多边形 37"/>
          <p:cNvSpPr/>
          <p:nvPr/>
        </p:nvSpPr>
        <p:spPr>
          <a:xfrm>
            <a:off x="7201807" y="4274545"/>
            <a:ext cx="4244718" cy="2566930"/>
          </a:xfrm>
          <a:custGeom>
            <a:avLst/>
            <a:gdLst>
              <a:gd name="connsiteX0" fmla="*/ 242371 w 4263527"/>
              <a:gd name="connsiteY0" fmla="*/ 44067 h 2566930"/>
              <a:gd name="connsiteX1" fmla="*/ 4263527 w 4263527"/>
              <a:gd name="connsiteY1" fmla="*/ 2544896 h 2566930"/>
              <a:gd name="connsiteX2" fmla="*/ 2566930 w 4263527"/>
              <a:gd name="connsiteY2" fmla="*/ 2566930 h 2566930"/>
              <a:gd name="connsiteX3" fmla="*/ 0 w 4263527"/>
              <a:gd name="connsiteY3" fmla="*/ 0 h 2566930"/>
              <a:gd name="connsiteX4" fmla="*/ 242371 w 4263527"/>
              <a:gd name="connsiteY4" fmla="*/ 44067 h 256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527" h="2566930">
                <a:moveTo>
                  <a:pt x="242371" y="44067"/>
                </a:moveTo>
                <a:lnTo>
                  <a:pt x="4263527" y="2544896"/>
                </a:lnTo>
                <a:lnTo>
                  <a:pt x="2566930" y="2566930"/>
                </a:lnTo>
                <a:lnTo>
                  <a:pt x="0" y="0"/>
                </a:lnTo>
                <a:lnTo>
                  <a:pt x="242371" y="440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V="1">
            <a:off x="3348497" y="1823390"/>
            <a:ext cx="4504406" cy="1749136"/>
          </a:xfrm>
          <a:prstGeom prst="triangle">
            <a:avLst/>
          </a:pr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V="1">
            <a:off x="4575810" y="-11048"/>
            <a:ext cx="3052608" cy="1185379"/>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1809750" y="1740948"/>
            <a:ext cx="8572500" cy="1027395"/>
          </a:xfrm>
        </p:spPr>
        <p:txBody>
          <a:bodyPr anchor="b">
            <a:normAutofit/>
          </a:bodyPr>
          <a:lstStyle>
            <a:lvl1pPr algn="ctr">
              <a:defRPr sz="54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1809750" y="2875758"/>
            <a:ext cx="8572500" cy="794123"/>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8" name="矩形 7"/>
          <p:cNvSpPr/>
          <p:nvPr/>
        </p:nvSpPr>
        <p:spPr>
          <a:xfrm>
            <a:off x="508000" y="893979"/>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 name="矩形 9"/>
          <p:cNvSpPr/>
          <p:nvPr/>
        </p:nvSpPr>
        <p:spPr>
          <a:xfrm>
            <a:off x="508000" y="893979"/>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31"/>
            <a:ext cx="12192000" cy="6827520"/>
          </a:xfrm>
          <a:prstGeom prst="rect">
            <a:avLst/>
          </a:prstGeom>
        </p:spPr>
      </p:pic>
      <p:sp>
        <p:nvSpPr>
          <p:cNvPr id="7" name="矩形 6"/>
          <p:cNvSpPr/>
          <p:nvPr/>
        </p:nvSpPr>
        <p:spPr>
          <a:xfrm>
            <a:off x="0" y="5637245"/>
            <a:ext cx="12192000" cy="1220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8" name="等腰三角形 7"/>
          <p:cNvSpPr/>
          <p:nvPr/>
        </p:nvSpPr>
        <p:spPr>
          <a:xfrm rot="5400000" flipV="1">
            <a:off x="4187078" y="-1146923"/>
            <a:ext cx="3817845" cy="1219200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9" name="直角三角形 8"/>
          <p:cNvSpPr/>
          <p:nvPr/>
        </p:nvSpPr>
        <p:spPr>
          <a:xfrm>
            <a:off x="0" y="3621021"/>
            <a:ext cx="12192000" cy="3236979"/>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10" name="直角三角形 9"/>
          <p:cNvSpPr/>
          <p:nvPr/>
        </p:nvSpPr>
        <p:spPr>
          <a:xfrm flipH="1">
            <a:off x="0" y="3044957"/>
            <a:ext cx="12192000" cy="381304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endParaRPr>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solidFill>
                  <a:schemeClr val="bg1">
                    <a:lumMod val="50000"/>
                  </a:schemeClr>
                </a:solidFill>
              </a:defRPr>
            </a:lvl1p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524624" y="4707467"/>
            <a:ext cx="5153025" cy="1251543"/>
          </a:xfrm>
        </p:spPr>
        <p:txBody>
          <a:bodyPr anchor="b">
            <a:normAutofit/>
          </a:bodyPr>
          <a:lstStyle>
            <a:lvl1pPr algn="r">
              <a:defRPr sz="6600" b="1">
                <a:solidFill>
                  <a:schemeClr val="tx1"/>
                </a:solidFill>
              </a:defRPr>
            </a:lvl1pPr>
          </a:lstStyle>
          <a:p>
            <a:r>
              <a:rPr lang="zh-CN" altLang="en-US" dirty="0"/>
              <a:t>编辑标题</a:t>
            </a:r>
            <a:endParaRPr lang="zh-CN" altLang="en-US" dirty="0"/>
          </a:p>
        </p:txBody>
      </p:sp>
      <p:sp>
        <p:nvSpPr>
          <p:cNvPr id="14" name="文本占位符 13"/>
          <p:cNvSpPr>
            <a:spLocks noGrp="1"/>
          </p:cNvSpPr>
          <p:nvPr>
            <p:ph type="body" sz="quarter" idx="13" hasCustomPrompt="1"/>
          </p:nvPr>
        </p:nvSpPr>
        <p:spPr>
          <a:xfrm>
            <a:off x="6524624" y="6049963"/>
            <a:ext cx="5153025" cy="792820"/>
          </a:xfrm>
        </p:spPr>
        <p:txBody>
          <a:bodyPr>
            <a:normAutofit/>
          </a:bodyPr>
          <a:lstStyle>
            <a:lvl1pPr marL="0" indent="0" algn="r">
              <a:buNone/>
              <a:defRPr sz="3200">
                <a:solidFill>
                  <a:schemeClr val="tx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8" name="矩形 7"/>
          <p:cNvSpPr/>
          <p:nvPr/>
        </p:nvSpPr>
        <p:spPr>
          <a:xfrm>
            <a:off x="508000" y="603827"/>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1012375" y="2208442"/>
            <a:ext cx="0" cy="1959429"/>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147321" y="2694338"/>
            <a:ext cx="6342035" cy="1200329"/>
          </a:xfrm>
        </p:spPr>
        <p:txBody>
          <a:bodyPr anchor="b">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7321" y="3901395"/>
            <a:ext cx="6342035" cy="424732"/>
          </a:xfrm>
        </p:spPr>
        <p:txBody>
          <a:bodyPr>
            <a:normAutofit/>
          </a:bodyPr>
          <a:lstStyle>
            <a:lvl1pPr marL="0" indent="0" algn="dis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4B5680B-694D-4537-8E23-3859F52D28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84C3FB-EA17-4F4A-BAED-BA5A19C59E6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椭圆 9"/>
          <p:cNvSpPr/>
          <p:nvPr/>
        </p:nvSpPr>
        <p:spPr>
          <a:xfrm>
            <a:off x="5185138" y="1219201"/>
            <a:ext cx="4359725" cy="435972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2" name="椭圆 11"/>
          <p:cNvSpPr/>
          <p:nvPr/>
        </p:nvSpPr>
        <p:spPr>
          <a:xfrm>
            <a:off x="6047104"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EditPoints="1"/>
          </p:cNvSpPr>
          <p:nvPr/>
        </p:nvSpPr>
        <p:spPr bwMode="auto">
          <a:xfrm>
            <a:off x="6105702" y="4427104"/>
            <a:ext cx="400965" cy="327526"/>
          </a:xfrm>
          <a:custGeom>
            <a:avLst/>
            <a:gdLst>
              <a:gd name="T0" fmla="*/ 470 w 694"/>
              <a:gd name="T1" fmla="*/ 171 h 565"/>
              <a:gd name="T2" fmla="*/ 493 w 694"/>
              <a:gd name="T3" fmla="*/ 172 h 565"/>
              <a:gd name="T4" fmla="*/ 246 w 694"/>
              <a:gd name="T5" fmla="*/ 0 h 565"/>
              <a:gd name="T6" fmla="*/ 0 w 694"/>
              <a:gd name="T7" fmla="*/ 209 h 565"/>
              <a:gd name="T8" fmla="*/ 99 w 694"/>
              <a:gd name="T9" fmla="*/ 374 h 565"/>
              <a:gd name="T10" fmla="*/ 74 w 694"/>
              <a:gd name="T11" fmla="*/ 448 h 565"/>
              <a:gd name="T12" fmla="*/ 160 w 694"/>
              <a:gd name="T13" fmla="*/ 405 h 565"/>
              <a:gd name="T14" fmla="*/ 246 w 694"/>
              <a:gd name="T15" fmla="*/ 418 h 565"/>
              <a:gd name="T16" fmla="*/ 269 w 694"/>
              <a:gd name="T17" fmla="*/ 417 h 565"/>
              <a:gd name="T18" fmla="*/ 261 w 694"/>
              <a:gd name="T19" fmla="*/ 365 h 565"/>
              <a:gd name="T20" fmla="*/ 470 w 694"/>
              <a:gd name="T21" fmla="*/ 171 h 565"/>
              <a:gd name="T22" fmla="*/ 338 w 694"/>
              <a:gd name="T23" fmla="*/ 104 h 565"/>
              <a:gd name="T24" fmla="*/ 368 w 694"/>
              <a:gd name="T25" fmla="*/ 135 h 565"/>
              <a:gd name="T26" fmla="*/ 338 w 694"/>
              <a:gd name="T27" fmla="*/ 166 h 565"/>
              <a:gd name="T28" fmla="*/ 301 w 694"/>
              <a:gd name="T29" fmla="*/ 135 h 565"/>
              <a:gd name="T30" fmla="*/ 338 w 694"/>
              <a:gd name="T31" fmla="*/ 104 h 565"/>
              <a:gd name="T32" fmla="*/ 166 w 694"/>
              <a:gd name="T33" fmla="*/ 166 h 565"/>
              <a:gd name="T34" fmla="*/ 129 w 694"/>
              <a:gd name="T35" fmla="*/ 135 h 565"/>
              <a:gd name="T36" fmla="*/ 166 w 694"/>
              <a:gd name="T37" fmla="*/ 104 h 565"/>
              <a:gd name="T38" fmla="*/ 197 w 694"/>
              <a:gd name="T39" fmla="*/ 135 h 565"/>
              <a:gd name="T40" fmla="*/ 166 w 694"/>
              <a:gd name="T41" fmla="*/ 166 h 565"/>
              <a:gd name="T42" fmla="*/ 694 w 694"/>
              <a:gd name="T43" fmla="*/ 362 h 565"/>
              <a:gd name="T44" fmla="*/ 485 w 694"/>
              <a:gd name="T45" fmla="*/ 184 h 565"/>
              <a:gd name="T46" fmla="*/ 277 w 694"/>
              <a:gd name="T47" fmla="*/ 362 h 565"/>
              <a:gd name="T48" fmla="*/ 485 w 694"/>
              <a:gd name="T49" fmla="*/ 540 h 565"/>
              <a:gd name="T50" fmla="*/ 559 w 694"/>
              <a:gd name="T51" fmla="*/ 528 h 565"/>
              <a:gd name="T52" fmla="*/ 626 w 694"/>
              <a:gd name="T53" fmla="*/ 565 h 565"/>
              <a:gd name="T54" fmla="*/ 608 w 694"/>
              <a:gd name="T55" fmla="*/ 503 h 565"/>
              <a:gd name="T56" fmla="*/ 694 w 694"/>
              <a:gd name="T57" fmla="*/ 362 h 565"/>
              <a:gd name="T58" fmla="*/ 418 w 694"/>
              <a:gd name="T59" fmla="*/ 331 h 565"/>
              <a:gd name="T60" fmla="*/ 393 w 694"/>
              <a:gd name="T61" fmla="*/ 307 h 565"/>
              <a:gd name="T62" fmla="*/ 418 w 694"/>
              <a:gd name="T63" fmla="*/ 282 h 565"/>
              <a:gd name="T64" fmla="*/ 448 w 694"/>
              <a:gd name="T65" fmla="*/ 307 h 565"/>
              <a:gd name="T66" fmla="*/ 418 w 694"/>
              <a:gd name="T67" fmla="*/ 331 h 565"/>
              <a:gd name="T68" fmla="*/ 552 w 694"/>
              <a:gd name="T69" fmla="*/ 331 h 565"/>
              <a:gd name="T70" fmla="*/ 528 w 694"/>
              <a:gd name="T71" fmla="*/ 307 h 565"/>
              <a:gd name="T72" fmla="*/ 552 w 694"/>
              <a:gd name="T73" fmla="*/ 282 h 565"/>
              <a:gd name="T74" fmla="*/ 583 w 694"/>
              <a:gd name="T75" fmla="*/ 307 h 565"/>
              <a:gd name="T76" fmla="*/ 552 w 694"/>
              <a:gd name="T77" fmla="*/ 3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4" h="565">
                <a:moveTo>
                  <a:pt x="470" y="171"/>
                </a:moveTo>
                <a:cubicBezTo>
                  <a:pt x="478" y="171"/>
                  <a:pt x="485" y="172"/>
                  <a:pt x="493" y="172"/>
                </a:cubicBezTo>
                <a:cubicBezTo>
                  <a:pt x="472" y="74"/>
                  <a:pt x="366" y="0"/>
                  <a:pt x="246" y="0"/>
                </a:cubicBezTo>
                <a:cubicBezTo>
                  <a:pt x="111" y="0"/>
                  <a:pt x="0" y="92"/>
                  <a:pt x="0" y="209"/>
                </a:cubicBezTo>
                <a:cubicBezTo>
                  <a:pt x="0" y="276"/>
                  <a:pt x="37" y="331"/>
                  <a:pt x="99" y="374"/>
                </a:cubicBezTo>
                <a:cubicBezTo>
                  <a:pt x="74" y="448"/>
                  <a:pt x="74" y="448"/>
                  <a:pt x="74" y="448"/>
                </a:cubicBezTo>
                <a:cubicBezTo>
                  <a:pt x="160" y="405"/>
                  <a:pt x="160" y="405"/>
                  <a:pt x="160" y="405"/>
                </a:cubicBezTo>
                <a:cubicBezTo>
                  <a:pt x="191" y="411"/>
                  <a:pt x="215" y="418"/>
                  <a:pt x="246" y="418"/>
                </a:cubicBezTo>
                <a:cubicBezTo>
                  <a:pt x="253" y="418"/>
                  <a:pt x="261" y="417"/>
                  <a:pt x="269" y="417"/>
                </a:cubicBezTo>
                <a:cubicBezTo>
                  <a:pt x="264" y="400"/>
                  <a:pt x="261" y="383"/>
                  <a:pt x="261" y="365"/>
                </a:cubicBezTo>
                <a:cubicBezTo>
                  <a:pt x="261" y="258"/>
                  <a:pt x="353" y="171"/>
                  <a:pt x="470" y="171"/>
                </a:cubicBezTo>
                <a:close/>
                <a:moveTo>
                  <a:pt x="338" y="104"/>
                </a:moveTo>
                <a:cubicBezTo>
                  <a:pt x="356" y="104"/>
                  <a:pt x="368" y="117"/>
                  <a:pt x="368" y="135"/>
                </a:cubicBezTo>
                <a:cubicBezTo>
                  <a:pt x="368" y="153"/>
                  <a:pt x="356" y="166"/>
                  <a:pt x="338" y="166"/>
                </a:cubicBezTo>
                <a:cubicBezTo>
                  <a:pt x="319" y="166"/>
                  <a:pt x="301" y="153"/>
                  <a:pt x="301" y="135"/>
                </a:cubicBezTo>
                <a:cubicBezTo>
                  <a:pt x="301" y="117"/>
                  <a:pt x="319" y="104"/>
                  <a:pt x="338" y="104"/>
                </a:cubicBezTo>
                <a:close/>
                <a:moveTo>
                  <a:pt x="166" y="166"/>
                </a:moveTo>
                <a:cubicBezTo>
                  <a:pt x="148" y="166"/>
                  <a:pt x="129" y="153"/>
                  <a:pt x="129" y="135"/>
                </a:cubicBezTo>
                <a:cubicBezTo>
                  <a:pt x="129" y="117"/>
                  <a:pt x="148" y="104"/>
                  <a:pt x="166" y="104"/>
                </a:cubicBezTo>
                <a:cubicBezTo>
                  <a:pt x="184" y="104"/>
                  <a:pt x="197" y="117"/>
                  <a:pt x="197" y="135"/>
                </a:cubicBezTo>
                <a:cubicBezTo>
                  <a:pt x="197" y="153"/>
                  <a:pt x="184" y="166"/>
                  <a:pt x="166" y="166"/>
                </a:cubicBezTo>
                <a:close/>
                <a:moveTo>
                  <a:pt x="694" y="362"/>
                </a:moveTo>
                <a:cubicBezTo>
                  <a:pt x="694" y="264"/>
                  <a:pt x="595" y="184"/>
                  <a:pt x="485" y="184"/>
                </a:cubicBezTo>
                <a:cubicBezTo>
                  <a:pt x="368" y="184"/>
                  <a:pt x="277" y="264"/>
                  <a:pt x="277" y="362"/>
                </a:cubicBezTo>
                <a:cubicBezTo>
                  <a:pt x="277" y="460"/>
                  <a:pt x="368" y="540"/>
                  <a:pt x="485" y="540"/>
                </a:cubicBezTo>
                <a:cubicBezTo>
                  <a:pt x="510" y="540"/>
                  <a:pt x="534" y="534"/>
                  <a:pt x="559" y="528"/>
                </a:cubicBezTo>
                <a:cubicBezTo>
                  <a:pt x="626" y="565"/>
                  <a:pt x="626" y="565"/>
                  <a:pt x="626" y="565"/>
                </a:cubicBezTo>
                <a:cubicBezTo>
                  <a:pt x="608" y="503"/>
                  <a:pt x="608" y="503"/>
                  <a:pt x="608" y="503"/>
                </a:cubicBezTo>
                <a:cubicBezTo>
                  <a:pt x="657" y="466"/>
                  <a:pt x="694" y="418"/>
                  <a:pt x="694" y="362"/>
                </a:cubicBezTo>
                <a:close/>
                <a:moveTo>
                  <a:pt x="418" y="331"/>
                </a:moveTo>
                <a:cubicBezTo>
                  <a:pt x="405" y="331"/>
                  <a:pt x="393" y="319"/>
                  <a:pt x="393" y="307"/>
                </a:cubicBezTo>
                <a:cubicBezTo>
                  <a:pt x="393" y="295"/>
                  <a:pt x="405" y="282"/>
                  <a:pt x="418" y="282"/>
                </a:cubicBezTo>
                <a:cubicBezTo>
                  <a:pt x="436" y="282"/>
                  <a:pt x="448" y="295"/>
                  <a:pt x="448" y="307"/>
                </a:cubicBezTo>
                <a:cubicBezTo>
                  <a:pt x="448" y="319"/>
                  <a:pt x="436" y="331"/>
                  <a:pt x="418" y="331"/>
                </a:cubicBezTo>
                <a:close/>
                <a:moveTo>
                  <a:pt x="552" y="331"/>
                </a:moveTo>
                <a:cubicBezTo>
                  <a:pt x="540" y="331"/>
                  <a:pt x="528" y="319"/>
                  <a:pt x="528" y="307"/>
                </a:cubicBezTo>
                <a:cubicBezTo>
                  <a:pt x="528" y="295"/>
                  <a:pt x="540" y="282"/>
                  <a:pt x="552" y="282"/>
                </a:cubicBezTo>
                <a:cubicBezTo>
                  <a:pt x="571" y="282"/>
                  <a:pt x="583" y="295"/>
                  <a:pt x="583" y="307"/>
                </a:cubicBezTo>
                <a:cubicBezTo>
                  <a:pt x="583" y="319"/>
                  <a:pt x="571" y="331"/>
                  <a:pt x="552" y="33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4" name="椭圆 13"/>
          <p:cNvSpPr/>
          <p:nvPr/>
        </p:nvSpPr>
        <p:spPr>
          <a:xfrm>
            <a:off x="7105920"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164736"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稻壳儿小白白(http://dwz.cn/Wu2UP)"/>
          <p:cNvSpPr/>
          <p:nvPr/>
        </p:nvSpPr>
        <p:spPr>
          <a:xfrm>
            <a:off x="7196860" y="4387350"/>
            <a:ext cx="336281" cy="407035"/>
          </a:xfrm>
          <a:custGeom>
            <a:avLst/>
            <a:gdLst/>
            <a:ahLst/>
            <a:cxnLst>
              <a:cxn ang="0">
                <a:pos x="40563" y="133577"/>
              </a:cxn>
              <a:cxn ang="0">
                <a:pos x="47324" y="120219"/>
              </a:cxn>
              <a:cxn ang="0">
                <a:pos x="54084" y="100183"/>
              </a:cxn>
              <a:cxn ang="0">
                <a:pos x="108169" y="13358"/>
              </a:cxn>
              <a:cxn ang="0">
                <a:pos x="169013" y="0"/>
              </a:cxn>
              <a:cxn ang="0">
                <a:pos x="216337" y="13358"/>
              </a:cxn>
              <a:cxn ang="0">
                <a:pos x="277182" y="106861"/>
              </a:cxn>
              <a:cxn ang="0">
                <a:pos x="277182" y="106861"/>
              </a:cxn>
              <a:cxn ang="0">
                <a:pos x="290703" y="133577"/>
              </a:cxn>
              <a:cxn ang="0">
                <a:pos x="283942" y="146934"/>
              </a:cxn>
              <a:cxn ang="0">
                <a:pos x="283942" y="146934"/>
              </a:cxn>
              <a:cxn ang="0">
                <a:pos x="317745" y="220402"/>
              </a:cxn>
              <a:cxn ang="0">
                <a:pos x="304224" y="253796"/>
              </a:cxn>
              <a:cxn ang="0">
                <a:pos x="283942" y="227080"/>
              </a:cxn>
              <a:cxn ang="0">
                <a:pos x="283942" y="227080"/>
              </a:cxn>
              <a:cxn ang="0">
                <a:pos x="283942" y="233759"/>
              </a:cxn>
              <a:cxn ang="0">
                <a:pos x="256900" y="273832"/>
              </a:cxn>
              <a:cxn ang="0">
                <a:pos x="290703" y="293869"/>
              </a:cxn>
              <a:cxn ang="0">
                <a:pos x="290703" y="300548"/>
              </a:cxn>
              <a:cxn ang="0">
                <a:pos x="229858" y="320584"/>
              </a:cxn>
              <a:cxn ang="0">
                <a:pos x="169013" y="307226"/>
              </a:cxn>
              <a:cxn ang="0">
                <a:pos x="155492" y="307226"/>
              </a:cxn>
              <a:cxn ang="0">
                <a:pos x="101408" y="320584"/>
              </a:cxn>
              <a:cxn ang="0">
                <a:pos x="33803" y="300548"/>
              </a:cxn>
              <a:cxn ang="0">
                <a:pos x="47324" y="280511"/>
              </a:cxn>
              <a:cxn ang="0">
                <a:pos x="60845" y="273832"/>
              </a:cxn>
              <a:cxn ang="0">
                <a:pos x="60845" y="273832"/>
              </a:cxn>
              <a:cxn ang="0">
                <a:pos x="60845" y="273832"/>
              </a:cxn>
              <a:cxn ang="0">
                <a:pos x="60845" y="273832"/>
              </a:cxn>
              <a:cxn ang="0">
                <a:pos x="33803" y="227080"/>
              </a:cxn>
              <a:cxn ang="0">
                <a:pos x="27042" y="227080"/>
              </a:cxn>
              <a:cxn ang="0">
                <a:pos x="27042" y="227080"/>
              </a:cxn>
              <a:cxn ang="0">
                <a:pos x="6761" y="247117"/>
              </a:cxn>
              <a:cxn ang="0">
                <a:pos x="6761" y="247117"/>
              </a:cxn>
              <a:cxn ang="0">
                <a:pos x="0" y="247117"/>
              </a:cxn>
              <a:cxn ang="0">
                <a:pos x="0" y="227080"/>
              </a:cxn>
              <a:cxn ang="0">
                <a:pos x="40563" y="146934"/>
              </a:cxn>
              <a:cxn ang="0">
                <a:pos x="40563" y="133577"/>
              </a:cxn>
            </a:cxnLst>
            <a:rect l="0" t="0" r="0" b="0"/>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accent6"/>
          </a:solidFill>
          <a:ln w="9525">
            <a:noFill/>
          </a:ln>
        </p:spPr>
        <p:txBody>
          <a:bodyPr/>
          <a:lstStyle/>
          <a:p>
            <a:endParaRPr lang="zh-CN" altLang="en-US"/>
          </a:p>
        </p:txBody>
      </p:sp>
      <p:sp>
        <p:nvSpPr>
          <p:cNvPr id="17" name="Freeform 123"/>
          <p:cNvSpPr>
            <a:spLocks noEditPoints="1"/>
          </p:cNvSpPr>
          <p:nvPr/>
        </p:nvSpPr>
        <p:spPr bwMode="auto">
          <a:xfrm>
            <a:off x="8219072" y="4468146"/>
            <a:ext cx="353137" cy="281759"/>
          </a:xfrm>
          <a:custGeom>
            <a:avLst/>
            <a:gdLst>
              <a:gd name="T0" fmla="*/ 98 w 119"/>
              <a:gd name="T1" fmla="*/ 40 h 95"/>
              <a:gd name="T2" fmla="*/ 95 w 119"/>
              <a:gd name="T3" fmla="*/ 36 h 95"/>
              <a:gd name="T4" fmla="*/ 94 w 119"/>
              <a:gd name="T5" fmla="*/ 22 h 95"/>
              <a:gd name="T6" fmla="*/ 69 w 119"/>
              <a:gd name="T7" fmla="*/ 23 h 95"/>
              <a:gd name="T8" fmla="*/ 65 w 119"/>
              <a:gd name="T9" fmla="*/ 16 h 95"/>
              <a:gd name="T10" fmla="*/ 45 w 119"/>
              <a:gd name="T11" fmla="*/ 6 h 95"/>
              <a:gd name="T12" fmla="*/ 11 w 119"/>
              <a:gd name="T13" fmla="*/ 34 h 95"/>
              <a:gd name="T14" fmla="*/ 1 w 119"/>
              <a:gd name="T15" fmla="*/ 60 h 95"/>
              <a:gd name="T16" fmla="*/ 51 w 119"/>
              <a:gd name="T17" fmla="*/ 93 h 95"/>
              <a:gd name="T18" fmla="*/ 110 w 119"/>
              <a:gd name="T19" fmla="*/ 67 h 95"/>
              <a:gd name="T20" fmla="*/ 98 w 119"/>
              <a:gd name="T21" fmla="*/ 40 h 95"/>
              <a:gd name="T22" fmla="*/ 52 w 119"/>
              <a:gd name="T23" fmla="*/ 86 h 95"/>
              <a:gd name="T24" fmla="*/ 14 w 119"/>
              <a:gd name="T25" fmla="*/ 62 h 95"/>
              <a:gd name="T26" fmla="*/ 52 w 119"/>
              <a:gd name="T27" fmla="*/ 35 h 95"/>
              <a:gd name="T28" fmla="*/ 91 w 119"/>
              <a:gd name="T29" fmla="*/ 57 h 95"/>
              <a:gd name="T30" fmla="*/ 52 w 119"/>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5">
                <a:moveTo>
                  <a:pt x="98" y="40"/>
                </a:moveTo>
                <a:cubicBezTo>
                  <a:pt x="93" y="39"/>
                  <a:pt x="95" y="36"/>
                  <a:pt x="95" y="36"/>
                </a:cubicBezTo>
                <a:cubicBezTo>
                  <a:pt x="95" y="36"/>
                  <a:pt x="100" y="28"/>
                  <a:pt x="94" y="22"/>
                </a:cubicBezTo>
                <a:cubicBezTo>
                  <a:pt x="87" y="14"/>
                  <a:pt x="69" y="23"/>
                  <a:pt x="69" y="23"/>
                </a:cubicBezTo>
                <a:cubicBezTo>
                  <a:pt x="62" y="25"/>
                  <a:pt x="64" y="22"/>
                  <a:pt x="65" y="16"/>
                </a:cubicBezTo>
                <a:cubicBezTo>
                  <a:pt x="65" y="10"/>
                  <a:pt x="63" y="0"/>
                  <a:pt x="45" y="6"/>
                </a:cubicBezTo>
                <a:cubicBezTo>
                  <a:pt x="26" y="12"/>
                  <a:pt x="11" y="34"/>
                  <a:pt x="11" y="34"/>
                </a:cubicBezTo>
                <a:cubicBezTo>
                  <a:pt x="0" y="49"/>
                  <a:pt x="1" y="60"/>
                  <a:pt x="1" y="60"/>
                </a:cubicBezTo>
                <a:cubicBezTo>
                  <a:pt x="4" y="85"/>
                  <a:pt x="30" y="91"/>
                  <a:pt x="51" y="93"/>
                </a:cubicBezTo>
                <a:cubicBezTo>
                  <a:pt x="72" y="95"/>
                  <a:pt x="102" y="86"/>
                  <a:pt x="110" y="67"/>
                </a:cubicBezTo>
                <a:cubicBezTo>
                  <a:pt x="119" y="48"/>
                  <a:pt x="103" y="41"/>
                  <a:pt x="98" y="40"/>
                </a:cubicBezTo>
                <a:close/>
                <a:moveTo>
                  <a:pt x="52" y="86"/>
                </a:moveTo>
                <a:cubicBezTo>
                  <a:pt x="31" y="87"/>
                  <a:pt x="14" y="76"/>
                  <a:pt x="14" y="62"/>
                </a:cubicBezTo>
                <a:cubicBezTo>
                  <a:pt x="14" y="48"/>
                  <a:pt x="31" y="36"/>
                  <a:pt x="52" y="35"/>
                </a:cubicBezTo>
                <a:cubicBezTo>
                  <a:pt x="74" y="34"/>
                  <a:pt x="91" y="43"/>
                  <a:pt x="91" y="57"/>
                </a:cubicBezTo>
                <a:cubicBezTo>
                  <a:pt x="91" y="72"/>
                  <a:pt x="74" y="85"/>
                  <a:pt x="52" y="86"/>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8" name="Freeform 124"/>
          <p:cNvSpPr>
            <a:spLocks noEditPoints="1"/>
          </p:cNvSpPr>
          <p:nvPr/>
        </p:nvSpPr>
        <p:spPr bwMode="auto">
          <a:xfrm>
            <a:off x="8299216" y="4592119"/>
            <a:ext cx="139002" cy="123974"/>
          </a:xfrm>
          <a:custGeom>
            <a:avLst/>
            <a:gdLst>
              <a:gd name="T0" fmla="*/ 21 w 47"/>
              <a:gd name="T1" fmla="*/ 3 h 42"/>
              <a:gd name="T2" fmla="*/ 2 w 47"/>
              <a:gd name="T3" fmla="*/ 25 h 42"/>
              <a:gd name="T4" fmla="*/ 8 w 47"/>
              <a:gd name="T5" fmla="*/ 35 h 42"/>
              <a:gd name="T6" fmla="*/ 40 w 47"/>
              <a:gd name="T7" fmla="*/ 29 h 42"/>
              <a:gd name="T8" fmla="*/ 21 w 47"/>
              <a:gd name="T9" fmla="*/ 3 h 42"/>
              <a:gd name="T10" fmla="*/ 16 w 47"/>
              <a:gd name="T11" fmla="*/ 31 h 42"/>
              <a:gd name="T12" fmla="*/ 8 w 47"/>
              <a:gd name="T13" fmla="*/ 26 h 42"/>
              <a:gd name="T14" fmla="*/ 15 w 47"/>
              <a:gd name="T15" fmla="*/ 19 h 42"/>
              <a:gd name="T16" fmla="*/ 23 w 47"/>
              <a:gd name="T17" fmla="*/ 24 h 42"/>
              <a:gd name="T18" fmla="*/ 16 w 47"/>
              <a:gd name="T19" fmla="*/ 31 h 42"/>
              <a:gd name="T20" fmla="*/ 28 w 47"/>
              <a:gd name="T21" fmla="*/ 20 h 42"/>
              <a:gd name="T22" fmla="*/ 25 w 47"/>
              <a:gd name="T23" fmla="*/ 20 h 42"/>
              <a:gd name="T24" fmla="*/ 26 w 47"/>
              <a:gd name="T25" fmla="*/ 16 h 42"/>
              <a:gd name="T26" fmla="*/ 30 w 47"/>
              <a:gd name="T27" fmla="*/ 16 h 42"/>
              <a:gd name="T28" fmla="*/ 28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1" y="3"/>
                </a:moveTo>
                <a:cubicBezTo>
                  <a:pt x="0" y="5"/>
                  <a:pt x="2" y="25"/>
                  <a:pt x="2" y="25"/>
                </a:cubicBezTo>
                <a:cubicBezTo>
                  <a:pt x="2" y="25"/>
                  <a:pt x="2" y="32"/>
                  <a:pt x="8" y="35"/>
                </a:cubicBezTo>
                <a:cubicBezTo>
                  <a:pt x="21" y="42"/>
                  <a:pt x="33" y="38"/>
                  <a:pt x="40" y="29"/>
                </a:cubicBezTo>
                <a:cubicBezTo>
                  <a:pt x="47" y="21"/>
                  <a:pt x="43" y="0"/>
                  <a:pt x="21" y="3"/>
                </a:cubicBezTo>
                <a:close/>
                <a:moveTo>
                  <a:pt x="16" y="31"/>
                </a:moveTo>
                <a:cubicBezTo>
                  <a:pt x="12" y="31"/>
                  <a:pt x="8" y="29"/>
                  <a:pt x="8" y="26"/>
                </a:cubicBezTo>
                <a:cubicBezTo>
                  <a:pt x="8" y="22"/>
                  <a:pt x="11" y="19"/>
                  <a:pt x="15" y="19"/>
                </a:cubicBezTo>
                <a:cubicBezTo>
                  <a:pt x="20" y="18"/>
                  <a:pt x="23" y="21"/>
                  <a:pt x="23" y="24"/>
                </a:cubicBezTo>
                <a:cubicBezTo>
                  <a:pt x="23" y="27"/>
                  <a:pt x="20" y="31"/>
                  <a:pt x="16" y="31"/>
                </a:cubicBezTo>
                <a:close/>
                <a:moveTo>
                  <a:pt x="28" y="20"/>
                </a:moveTo>
                <a:cubicBezTo>
                  <a:pt x="27" y="21"/>
                  <a:pt x="25" y="21"/>
                  <a:pt x="25" y="20"/>
                </a:cubicBezTo>
                <a:cubicBezTo>
                  <a:pt x="24" y="19"/>
                  <a:pt x="24" y="17"/>
                  <a:pt x="26" y="16"/>
                </a:cubicBezTo>
                <a:cubicBezTo>
                  <a:pt x="27" y="15"/>
                  <a:pt x="29" y="15"/>
                  <a:pt x="30" y="16"/>
                </a:cubicBezTo>
                <a:cubicBezTo>
                  <a:pt x="30" y="17"/>
                  <a:pt x="30" y="19"/>
                  <a:pt x="28" y="20"/>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9" name="Freeform 125"/>
          <p:cNvSpPr/>
          <p:nvPr/>
        </p:nvSpPr>
        <p:spPr bwMode="auto">
          <a:xfrm>
            <a:off x="8483298" y="4479416"/>
            <a:ext cx="76388" cy="80144"/>
          </a:xfrm>
          <a:custGeom>
            <a:avLst/>
            <a:gdLst>
              <a:gd name="T0" fmla="*/ 20 w 26"/>
              <a:gd name="T1" fmla="*/ 27 h 27"/>
              <a:gd name="T2" fmla="*/ 23 w 26"/>
              <a:gd name="T3" fmla="*/ 24 h 27"/>
              <a:gd name="T4" fmla="*/ 23 w 26"/>
              <a:gd name="T5" fmla="*/ 24 h 27"/>
              <a:gd name="T6" fmla="*/ 4 w 26"/>
              <a:gd name="T7" fmla="*/ 4 h 27"/>
              <a:gd name="T8" fmla="*/ 0 w 26"/>
              <a:gd name="T9" fmla="*/ 8 h 27"/>
              <a:gd name="T10" fmla="*/ 4 w 26"/>
              <a:gd name="T11" fmla="*/ 11 h 27"/>
              <a:gd name="T12" fmla="*/ 16 w 26"/>
              <a:gd name="T13" fmla="*/ 23 h 27"/>
              <a:gd name="T14" fmla="*/ 20 w 2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27"/>
                </a:moveTo>
                <a:cubicBezTo>
                  <a:pt x="21" y="27"/>
                  <a:pt x="23" y="26"/>
                  <a:pt x="23" y="24"/>
                </a:cubicBezTo>
                <a:cubicBezTo>
                  <a:pt x="23" y="24"/>
                  <a:pt x="23" y="24"/>
                  <a:pt x="23" y="24"/>
                </a:cubicBezTo>
                <a:cubicBezTo>
                  <a:pt x="26" y="0"/>
                  <a:pt x="4" y="4"/>
                  <a:pt x="4" y="4"/>
                </a:cubicBezTo>
                <a:cubicBezTo>
                  <a:pt x="2" y="4"/>
                  <a:pt x="0" y="6"/>
                  <a:pt x="0" y="8"/>
                </a:cubicBezTo>
                <a:cubicBezTo>
                  <a:pt x="0" y="10"/>
                  <a:pt x="2" y="11"/>
                  <a:pt x="4" y="11"/>
                </a:cubicBezTo>
                <a:cubicBezTo>
                  <a:pt x="19" y="8"/>
                  <a:pt x="16" y="23"/>
                  <a:pt x="16" y="23"/>
                </a:cubicBezTo>
                <a:cubicBezTo>
                  <a:pt x="16" y="25"/>
                  <a:pt x="18" y="27"/>
                  <a:pt x="20" y="27"/>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0" name="Freeform 126"/>
          <p:cNvSpPr/>
          <p:nvPr/>
        </p:nvSpPr>
        <p:spPr bwMode="auto">
          <a:xfrm>
            <a:off x="8468271" y="4431830"/>
            <a:ext cx="160289" cy="149020"/>
          </a:xfrm>
          <a:custGeom>
            <a:avLst/>
            <a:gdLst>
              <a:gd name="T0" fmla="*/ 22 w 54"/>
              <a:gd name="T1" fmla="*/ 2 h 50"/>
              <a:gd name="T2" fmla="*/ 4 w 54"/>
              <a:gd name="T3" fmla="*/ 2 h 50"/>
              <a:gd name="T4" fmla="*/ 4 w 54"/>
              <a:gd name="T5" fmla="*/ 2 h 50"/>
              <a:gd name="T6" fmla="*/ 4 w 54"/>
              <a:gd name="T7" fmla="*/ 2 h 50"/>
              <a:gd name="T8" fmla="*/ 0 w 54"/>
              <a:gd name="T9" fmla="*/ 7 h 50"/>
              <a:gd name="T10" fmla="*/ 5 w 54"/>
              <a:gd name="T11" fmla="*/ 12 h 50"/>
              <a:gd name="T12" fmla="*/ 10 w 54"/>
              <a:gd name="T13" fmla="*/ 11 h 50"/>
              <a:gd name="T14" fmla="*/ 35 w 54"/>
              <a:gd name="T15" fmla="*/ 24 h 50"/>
              <a:gd name="T16" fmla="*/ 37 w 54"/>
              <a:gd name="T17" fmla="*/ 41 h 50"/>
              <a:gd name="T18" fmla="*/ 36 w 54"/>
              <a:gd name="T19" fmla="*/ 46 h 50"/>
              <a:gd name="T20" fmla="*/ 41 w 54"/>
              <a:gd name="T21" fmla="*/ 50 h 50"/>
              <a:gd name="T22" fmla="*/ 46 w 54"/>
              <a:gd name="T23" fmla="*/ 46 h 50"/>
              <a:gd name="T24" fmla="*/ 46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7" y="1"/>
                  <a:pt x="4" y="2"/>
                </a:cubicBezTo>
                <a:cubicBezTo>
                  <a:pt x="4" y="2"/>
                  <a:pt x="4" y="2"/>
                  <a:pt x="4" y="2"/>
                </a:cubicBezTo>
                <a:cubicBezTo>
                  <a:pt x="4" y="2"/>
                  <a:pt x="4" y="2"/>
                  <a:pt x="4" y="2"/>
                </a:cubicBezTo>
                <a:cubicBezTo>
                  <a:pt x="2" y="3"/>
                  <a:pt x="0" y="5"/>
                  <a:pt x="0" y="7"/>
                </a:cubicBezTo>
                <a:cubicBezTo>
                  <a:pt x="0" y="10"/>
                  <a:pt x="2" y="12"/>
                  <a:pt x="5" y="12"/>
                </a:cubicBezTo>
                <a:cubicBezTo>
                  <a:pt x="5" y="12"/>
                  <a:pt x="8" y="12"/>
                  <a:pt x="10" y="11"/>
                </a:cubicBezTo>
                <a:cubicBezTo>
                  <a:pt x="12" y="10"/>
                  <a:pt x="27" y="11"/>
                  <a:pt x="35" y="24"/>
                </a:cubicBezTo>
                <a:cubicBezTo>
                  <a:pt x="39" y="33"/>
                  <a:pt x="37" y="40"/>
                  <a:pt x="37" y="41"/>
                </a:cubicBezTo>
                <a:cubicBezTo>
                  <a:pt x="37" y="41"/>
                  <a:pt x="36" y="43"/>
                  <a:pt x="36" y="46"/>
                </a:cubicBezTo>
                <a:cubicBezTo>
                  <a:pt x="36" y="49"/>
                  <a:pt x="38" y="50"/>
                  <a:pt x="41" y="50"/>
                </a:cubicBezTo>
                <a:cubicBezTo>
                  <a:pt x="43" y="50"/>
                  <a:pt x="45" y="50"/>
                  <a:pt x="46" y="46"/>
                </a:cubicBezTo>
                <a:cubicBezTo>
                  <a:pt x="46" y="46"/>
                  <a:pt x="46" y="46"/>
                  <a:pt x="46" y="46"/>
                </a:cubicBezTo>
                <a:cubicBezTo>
                  <a:pt x="54" y="18"/>
                  <a:pt x="36" y="5"/>
                  <a:pt x="22" y="2"/>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nvPr>
        </p:nvSpPr>
        <p:spPr>
          <a:xfrm>
            <a:off x="5322783" y="2029069"/>
            <a:ext cx="4084435" cy="1424356"/>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5322783" y="3497997"/>
            <a:ext cx="4084435" cy="90781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b" anchorCtr="0">
            <a:normAutofit/>
          </a:bodyPr>
          <a:lstStyle>
            <a:lvl1pPr>
              <a:defRPr sz="4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903515" y="2329543"/>
            <a:ext cx="0" cy="1719943"/>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1028703" y="1953474"/>
            <a:ext cx="6774544" cy="1597630"/>
          </a:xfrm>
        </p:spPr>
        <p:txBody>
          <a:bodyPr anchor="b" anchorCtr="0">
            <a:normAutofit/>
          </a:bodyPr>
          <a:lstStyle>
            <a:lvl1pPr algn="l">
              <a:defRPr sz="8000" b="0"/>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9" name="文本占位符 8"/>
          <p:cNvSpPr>
            <a:spLocks noGrp="1"/>
          </p:cNvSpPr>
          <p:nvPr>
            <p:ph type="body" sz="quarter" idx="13" hasCustomPrompt="1"/>
          </p:nvPr>
        </p:nvSpPr>
        <p:spPr>
          <a:xfrm>
            <a:off x="1028703" y="3652705"/>
            <a:ext cx="4261756" cy="880647"/>
          </a:xfrm>
        </p:spPr>
        <p:txBody>
          <a:bodyPr>
            <a:normAutofit/>
          </a:bodyPr>
          <a:lstStyle>
            <a:lvl1pPr marL="0" indent="0" algn="dist">
              <a:buFont typeface="Arial" panose="020B0604020202020204" pitchFamily="34" charset="0"/>
              <a:buNone/>
              <a:defRPr sz="2400"/>
            </a:lvl1pPr>
          </a:lstStyle>
          <a:p>
            <a:pPr lvl="0"/>
            <a:r>
              <a:rPr lang="zh-CN" altLang="en-US" dirty="0"/>
              <a:t>单击此处编辑文本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512623" y="4636746"/>
            <a:ext cx="7678873" cy="2215316"/>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1876" y="4664408"/>
            <a:ext cx="5672447" cy="2215316"/>
          </a:xfrm>
          <a:prstGeom prst="rect">
            <a:avLst/>
          </a:prstGeom>
        </p:spPr>
      </p:pic>
      <p:grpSp>
        <p:nvGrpSpPr>
          <p:cNvPr id="9" name="组合 8"/>
          <p:cNvGrpSpPr/>
          <p:nvPr/>
        </p:nvGrpSpPr>
        <p:grpSpPr>
          <a:xfrm>
            <a:off x="10271023" y="1848719"/>
            <a:ext cx="1188666" cy="1301574"/>
            <a:chOff x="7183438" y="2865438"/>
            <a:chExt cx="1804987" cy="1976438"/>
          </a:xfrm>
        </p:grpSpPr>
        <p:sp>
          <p:nvSpPr>
            <p:cNvPr id="10" name="Freeform 2950"/>
            <p:cNvSpPr>
              <a:spLocks noEditPoints="1"/>
            </p:cNvSpPr>
            <p:nvPr/>
          </p:nvSpPr>
          <p:spPr bwMode="auto">
            <a:xfrm>
              <a:off x="8612188" y="4095751"/>
              <a:ext cx="357188" cy="246063"/>
            </a:xfrm>
            <a:custGeom>
              <a:avLst/>
              <a:gdLst>
                <a:gd name="T0" fmla="*/ 131 w 225"/>
                <a:gd name="T1" fmla="*/ 131 h 155"/>
                <a:gd name="T2" fmla="*/ 112 w 225"/>
                <a:gd name="T3" fmla="*/ 128 h 155"/>
                <a:gd name="T4" fmla="*/ 89 w 225"/>
                <a:gd name="T5" fmla="*/ 120 h 155"/>
                <a:gd name="T6" fmla="*/ 63 w 225"/>
                <a:gd name="T7" fmla="*/ 105 h 155"/>
                <a:gd name="T8" fmla="*/ 32 w 225"/>
                <a:gd name="T9" fmla="*/ 83 h 155"/>
                <a:gd name="T10" fmla="*/ 36 w 225"/>
                <a:gd name="T11" fmla="*/ 77 h 155"/>
                <a:gd name="T12" fmla="*/ 51 w 225"/>
                <a:gd name="T13" fmla="*/ 62 h 155"/>
                <a:gd name="T14" fmla="*/ 72 w 225"/>
                <a:gd name="T15" fmla="*/ 49 h 155"/>
                <a:gd name="T16" fmla="*/ 91 w 225"/>
                <a:gd name="T17" fmla="*/ 43 h 155"/>
                <a:gd name="T18" fmla="*/ 97 w 225"/>
                <a:gd name="T19" fmla="*/ 43 h 155"/>
                <a:gd name="T20" fmla="*/ 116 w 225"/>
                <a:gd name="T21" fmla="*/ 46 h 155"/>
                <a:gd name="T22" fmla="*/ 137 w 225"/>
                <a:gd name="T23" fmla="*/ 58 h 155"/>
                <a:gd name="T24" fmla="*/ 148 w 225"/>
                <a:gd name="T25" fmla="*/ 69 h 155"/>
                <a:gd name="T26" fmla="*/ 160 w 225"/>
                <a:gd name="T27" fmla="*/ 93 h 155"/>
                <a:gd name="T28" fmla="*/ 160 w 225"/>
                <a:gd name="T29" fmla="*/ 111 h 155"/>
                <a:gd name="T30" fmla="*/ 156 w 225"/>
                <a:gd name="T31" fmla="*/ 120 h 155"/>
                <a:gd name="T32" fmla="*/ 148 w 225"/>
                <a:gd name="T33" fmla="*/ 127 h 155"/>
                <a:gd name="T34" fmla="*/ 137 w 225"/>
                <a:gd name="T35" fmla="*/ 130 h 155"/>
                <a:gd name="T36" fmla="*/ 113 w 225"/>
                <a:gd name="T37" fmla="*/ 0 h 155"/>
                <a:gd name="T38" fmla="*/ 101 w 225"/>
                <a:gd name="T39" fmla="*/ 2 h 155"/>
                <a:gd name="T40" fmla="*/ 79 w 225"/>
                <a:gd name="T41" fmla="*/ 8 h 155"/>
                <a:gd name="T42" fmla="*/ 59 w 225"/>
                <a:gd name="T43" fmla="*/ 17 h 155"/>
                <a:gd name="T44" fmla="*/ 32 w 225"/>
                <a:gd name="T45" fmla="*/ 36 h 155"/>
                <a:gd name="T46" fmla="*/ 9 w 225"/>
                <a:gd name="T47" fmla="*/ 59 h 155"/>
                <a:gd name="T48" fmla="*/ 0 w 225"/>
                <a:gd name="T49" fmla="*/ 71 h 155"/>
                <a:gd name="T50" fmla="*/ 53 w 225"/>
                <a:gd name="T51" fmla="*/ 109 h 155"/>
                <a:gd name="T52" fmla="*/ 100 w 225"/>
                <a:gd name="T53" fmla="*/ 136 h 155"/>
                <a:gd name="T54" fmla="*/ 138 w 225"/>
                <a:gd name="T55" fmla="*/ 150 h 155"/>
                <a:gd name="T56" fmla="*/ 170 w 225"/>
                <a:gd name="T57" fmla="*/ 155 h 155"/>
                <a:gd name="T58" fmla="*/ 182 w 225"/>
                <a:gd name="T59" fmla="*/ 153 h 155"/>
                <a:gd name="T60" fmla="*/ 203 w 225"/>
                <a:gd name="T61" fmla="*/ 148 h 155"/>
                <a:gd name="T62" fmla="*/ 216 w 225"/>
                <a:gd name="T63" fmla="*/ 136 h 155"/>
                <a:gd name="T64" fmla="*/ 223 w 225"/>
                <a:gd name="T65" fmla="*/ 120 h 155"/>
                <a:gd name="T66" fmla="*/ 225 w 225"/>
                <a:gd name="T67" fmla="*/ 100 h 155"/>
                <a:gd name="T68" fmla="*/ 220 w 225"/>
                <a:gd name="T69" fmla="*/ 78 h 155"/>
                <a:gd name="T70" fmla="*/ 209 w 225"/>
                <a:gd name="T71" fmla="*/ 58 h 155"/>
                <a:gd name="T72" fmla="*/ 191 w 225"/>
                <a:gd name="T73" fmla="*/ 37 h 155"/>
                <a:gd name="T74" fmla="*/ 181 w 225"/>
                <a:gd name="T75" fmla="*/ 27 h 155"/>
                <a:gd name="T76" fmla="*/ 147 w 225"/>
                <a:gd name="T77" fmla="*/ 6 h 155"/>
                <a:gd name="T78" fmla="*/ 113 w 225"/>
                <a:gd name="T7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5" h="155">
                  <a:moveTo>
                    <a:pt x="131" y="131"/>
                  </a:moveTo>
                  <a:lnTo>
                    <a:pt x="131" y="131"/>
                  </a:lnTo>
                  <a:lnTo>
                    <a:pt x="122" y="130"/>
                  </a:lnTo>
                  <a:lnTo>
                    <a:pt x="112" y="128"/>
                  </a:lnTo>
                  <a:lnTo>
                    <a:pt x="101" y="125"/>
                  </a:lnTo>
                  <a:lnTo>
                    <a:pt x="89" y="120"/>
                  </a:lnTo>
                  <a:lnTo>
                    <a:pt x="76" y="114"/>
                  </a:lnTo>
                  <a:lnTo>
                    <a:pt x="63" y="105"/>
                  </a:lnTo>
                  <a:lnTo>
                    <a:pt x="48" y="95"/>
                  </a:lnTo>
                  <a:lnTo>
                    <a:pt x="32" y="83"/>
                  </a:lnTo>
                  <a:lnTo>
                    <a:pt x="32" y="83"/>
                  </a:lnTo>
                  <a:lnTo>
                    <a:pt x="36" y="77"/>
                  </a:lnTo>
                  <a:lnTo>
                    <a:pt x="42" y="69"/>
                  </a:lnTo>
                  <a:lnTo>
                    <a:pt x="51" y="62"/>
                  </a:lnTo>
                  <a:lnTo>
                    <a:pt x="60" y="55"/>
                  </a:lnTo>
                  <a:lnTo>
                    <a:pt x="72" y="49"/>
                  </a:lnTo>
                  <a:lnTo>
                    <a:pt x="84" y="44"/>
                  </a:lnTo>
                  <a:lnTo>
                    <a:pt x="91" y="43"/>
                  </a:lnTo>
                  <a:lnTo>
                    <a:pt x="97" y="43"/>
                  </a:lnTo>
                  <a:lnTo>
                    <a:pt x="97" y="43"/>
                  </a:lnTo>
                  <a:lnTo>
                    <a:pt x="107" y="43"/>
                  </a:lnTo>
                  <a:lnTo>
                    <a:pt x="116" y="46"/>
                  </a:lnTo>
                  <a:lnTo>
                    <a:pt x="126" y="50"/>
                  </a:lnTo>
                  <a:lnTo>
                    <a:pt x="137" y="58"/>
                  </a:lnTo>
                  <a:lnTo>
                    <a:pt x="137" y="58"/>
                  </a:lnTo>
                  <a:lnTo>
                    <a:pt x="148" y="69"/>
                  </a:lnTo>
                  <a:lnTo>
                    <a:pt x="156" y="81"/>
                  </a:lnTo>
                  <a:lnTo>
                    <a:pt x="160" y="93"/>
                  </a:lnTo>
                  <a:lnTo>
                    <a:pt x="162" y="105"/>
                  </a:lnTo>
                  <a:lnTo>
                    <a:pt x="160" y="111"/>
                  </a:lnTo>
                  <a:lnTo>
                    <a:pt x="159" y="115"/>
                  </a:lnTo>
                  <a:lnTo>
                    <a:pt x="156" y="120"/>
                  </a:lnTo>
                  <a:lnTo>
                    <a:pt x="153" y="124"/>
                  </a:lnTo>
                  <a:lnTo>
                    <a:pt x="148" y="127"/>
                  </a:lnTo>
                  <a:lnTo>
                    <a:pt x="144" y="130"/>
                  </a:lnTo>
                  <a:lnTo>
                    <a:pt x="137" y="130"/>
                  </a:lnTo>
                  <a:lnTo>
                    <a:pt x="131" y="131"/>
                  </a:lnTo>
                  <a:close/>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951"/>
            <p:cNvSpPr/>
            <p:nvPr/>
          </p:nvSpPr>
          <p:spPr bwMode="auto">
            <a:xfrm>
              <a:off x="8662988" y="4164013"/>
              <a:ext cx="206375" cy="139700"/>
            </a:xfrm>
            <a:custGeom>
              <a:avLst/>
              <a:gdLst>
                <a:gd name="T0" fmla="*/ 99 w 130"/>
                <a:gd name="T1" fmla="*/ 88 h 88"/>
                <a:gd name="T2" fmla="*/ 99 w 130"/>
                <a:gd name="T3" fmla="*/ 88 h 88"/>
                <a:gd name="T4" fmla="*/ 90 w 130"/>
                <a:gd name="T5" fmla="*/ 87 h 88"/>
                <a:gd name="T6" fmla="*/ 80 w 130"/>
                <a:gd name="T7" fmla="*/ 85 h 88"/>
                <a:gd name="T8" fmla="*/ 69 w 130"/>
                <a:gd name="T9" fmla="*/ 82 h 88"/>
                <a:gd name="T10" fmla="*/ 57 w 130"/>
                <a:gd name="T11" fmla="*/ 77 h 88"/>
                <a:gd name="T12" fmla="*/ 44 w 130"/>
                <a:gd name="T13" fmla="*/ 71 h 88"/>
                <a:gd name="T14" fmla="*/ 31 w 130"/>
                <a:gd name="T15" fmla="*/ 62 h 88"/>
                <a:gd name="T16" fmla="*/ 16 w 130"/>
                <a:gd name="T17" fmla="*/ 52 h 88"/>
                <a:gd name="T18" fmla="*/ 0 w 130"/>
                <a:gd name="T19" fmla="*/ 40 h 88"/>
                <a:gd name="T20" fmla="*/ 0 w 130"/>
                <a:gd name="T21" fmla="*/ 40 h 88"/>
                <a:gd name="T22" fmla="*/ 4 w 130"/>
                <a:gd name="T23" fmla="*/ 34 h 88"/>
                <a:gd name="T24" fmla="*/ 10 w 130"/>
                <a:gd name="T25" fmla="*/ 26 h 88"/>
                <a:gd name="T26" fmla="*/ 19 w 130"/>
                <a:gd name="T27" fmla="*/ 19 h 88"/>
                <a:gd name="T28" fmla="*/ 28 w 130"/>
                <a:gd name="T29" fmla="*/ 12 h 88"/>
                <a:gd name="T30" fmla="*/ 40 w 130"/>
                <a:gd name="T31" fmla="*/ 6 h 88"/>
                <a:gd name="T32" fmla="*/ 52 w 130"/>
                <a:gd name="T33" fmla="*/ 1 h 88"/>
                <a:gd name="T34" fmla="*/ 59 w 130"/>
                <a:gd name="T35" fmla="*/ 0 h 88"/>
                <a:gd name="T36" fmla="*/ 65 w 130"/>
                <a:gd name="T37" fmla="*/ 0 h 88"/>
                <a:gd name="T38" fmla="*/ 65 w 130"/>
                <a:gd name="T39" fmla="*/ 0 h 88"/>
                <a:gd name="T40" fmla="*/ 75 w 130"/>
                <a:gd name="T41" fmla="*/ 0 h 88"/>
                <a:gd name="T42" fmla="*/ 84 w 130"/>
                <a:gd name="T43" fmla="*/ 3 h 88"/>
                <a:gd name="T44" fmla="*/ 94 w 130"/>
                <a:gd name="T45" fmla="*/ 7 h 88"/>
                <a:gd name="T46" fmla="*/ 105 w 130"/>
                <a:gd name="T47" fmla="*/ 15 h 88"/>
                <a:gd name="T48" fmla="*/ 105 w 130"/>
                <a:gd name="T49" fmla="*/ 15 h 88"/>
                <a:gd name="T50" fmla="*/ 116 w 130"/>
                <a:gd name="T51" fmla="*/ 26 h 88"/>
                <a:gd name="T52" fmla="*/ 124 w 130"/>
                <a:gd name="T53" fmla="*/ 38 h 88"/>
                <a:gd name="T54" fmla="*/ 128 w 130"/>
                <a:gd name="T55" fmla="*/ 50 h 88"/>
                <a:gd name="T56" fmla="*/ 130 w 130"/>
                <a:gd name="T57" fmla="*/ 62 h 88"/>
                <a:gd name="T58" fmla="*/ 128 w 130"/>
                <a:gd name="T59" fmla="*/ 68 h 88"/>
                <a:gd name="T60" fmla="*/ 127 w 130"/>
                <a:gd name="T61" fmla="*/ 72 h 88"/>
                <a:gd name="T62" fmla="*/ 124 w 130"/>
                <a:gd name="T63" fmla="*/ 77 h 88"/>
                <a:gd name="T64" fmla="*/ 121 w 130"/>
                <a:gd name="T65" fmla="*/ 81 h 88"/>
                <a:gd name="T66" fmla="*/ 116 w 130"/>
                <a:gd name="T67" fmla="*/ 84 h 88"/>
                <a:gd name="T68" fmla="*/ 112 w 130"/>
                <a:gd name="T69" fmla="*/ 87 h 88"/>
                <a:gd name="T70" fmla="*/ 105 w 130"/>
                <a:gd name="T71" fmla="*/ 87 h 88"/>
                <a:gd name="T72" fmla="*/ 99 w 130"/>
                <a:gd name="T7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88">
                  <a:moveTo>
                    <a:pt x="99" y="88"/>
                  </a:moveTo>
                  <a:lnTo>
                    <a:pt x="99" y="88"/>
                  </a:lnTo>
                  <a:lnTo>
                    <a:pt x="90" y="87"/>
                  </a:lnTo>
                  <a:lnTo>
                    <a:pt x="80" y="85"/>
                  </a:lnTo>
                  <a:lnTo>
                    <a:pt x="69" y="82"/>
                  </a:lnTo>
                  <a:lnTo>
                    <a:pt x="57" y="77"/>
                  </a:lnTo>
                  <a:lnTo>
                    <a:pt x="44" y="71"/>
                  </a:lnTo>
                  <a:lnTo>
                    <a:pt x="31" y="62"/>
                  </a:lnTo>
                  <a:lnTo>
                    <a:pt x="16" y="52"/>
                  </a:lnTo>
                  <a:lnTo>
                    <a:pt x="0" y="40"/>
                  </a:lnTo>
                  <a:lnTo>
                    <a:pt x="0" y="40"/>
                  </a:lnTo>
                  <a:lnTo>
                    <a:pt x="4" y="34"/>
                  </a:lnTo>
                  <a:lnTo>
                    <a:pt x="10" y="26"/>
                  </a:lnTo>
                  <a:lnTo>
                    <a:pt x="19" y="19"/>
                  </a:lnTo>
                  <a:lnTo>
                    <a:pt x="28" y="12"/>
                  </a:lnTo>
                  <a:lnTo>
                    <a:pt x="40" y="6"/>
                  </a:lnTo>
                  <a:lnTo>
                    <a:pt x="52" y="1"/>
                  </a:lnTo>
                  <a:lnTo>
                    <a:pt x="59" y="0"/>
                  </a:lnTo>
                  <a:lnTo>
                    <a:pt x="65" y="0"/>
                  </a:lnTo>
                  <a:lnTo>
                    <a:pt x="65" y="0"/>
                  </a:lnTo>
                  <a:lnTo>
                    <a:pt x="75" y="0"/>
                  </a:lnTo>
                  <a:lnTo>
                    <a:pt x="84" y="3"/>
                  </a:lnTo>
                  <a:lnTo>
                    <a:pt x="94" y="7"/>
                  </a:lnTo>
                  <a:lnTo>
                    <a:pt x="105" y="15"/>
                  </a:lnTo>
                  <a:lnTo>
                    <a:pt x="105" y="15"/>
                  </a:lnTo>
                  <a:lnTo>
                    <a:pt x="116" y="26"/>
                  </a:lnTo>
                  <a:lnTo>
                    <a:pt x="124" y="38"/>
                  </a:lnTo>
                  <a:lnTo>
                    <a:pt x="128" y="50"/>
                  </a:lnTo>
                  <a:lnTo>
                    <a:pt x="130" y="62"/>
                  </a:lnTo>
                  <a:lnTo>
                    <a:pt x="128" y="68"/>
                  </a:lnTo>
                  <a:lnTo>
                    <a:pt x="127" y="72"/>
                  </a:lnTo>
                  <a:lnTo>
                    <a:pt x="124" y="77"/>
                  </a:lnTo>
                  <a:lnTo>
                    <a:pt x="121" y="81"/>
                  </a:lnTo>
                  <a:lnTo>
                    <a:pt x="116" y="84"/>
                  </a:lnTo>
                  <a:lnTo>
                    <a:pt x="112" y="87"/>
                  </a:lnTo>
                  <a:lnTo>
                    <a:pt x="105" y="87"/>
                  </a:lnTo>
                  <a:lnTo>
                    <a:pt x="99"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952"/>
            <p:cNvSpPr/>
            <p:nvPr/>
          </p:nvSpPr>
          <p:spPr bwMode="auto">
            <a:xfrm>
              <a:off x="8612188" y="4095751"/>
              <a:ext cx="357188" cy="246063"/>
            </a:xfrm>
            <a:custGeom>
              <a:avLst/>
              <a:gdLst>
                <a:gd name="T0" fmla="*/ 113 w 225"/>
                <a:gd name="T1" fmla="*/ 0 h 155"/>
                <a:gd name="T2" fmla="*/ 113 w 225"/>
                <a:gd name="T3" fmla="*/ 0 h 155"/>
                <a:gd name="T4" fmla="*/ 101 w 225"/>
                <a:gd name="T5" fmla="*/ 2 h 155"/>
                <a:gd name="T6" fmla="*/ 89 w 225"/>
                <a:gd name="T7" fmla="*/ 3 h 155"/>
                <a:gd name="T8" fmla="*/ 79 w 225"/>
                <a:gd name="T9" fmla="*/ 8 h 155"/>
                <a:gd name="T10" fmla="*/ 69 w 225"/>
                <a:gd name="T11" fmla="*/ 12 h 155"/>
                <a:gd name="T12" fmla="*/ 59 w 225"/>
                <a:gd name="T13" fmla="*/ 17 h 155"/>
                <a:gd name="T14" fmla="*/ 48 w 225"/>
                <a:gd name="T15" fmla="*/ 22 h 155"/>
                <a:gd name="T16" fmla="*/ 32 w 225"/>
                <a:gd name="T17" fmla="*/ 36 h 155"/>
                <a:gd name="T18" fmla="*/ 19 w 225"/>
                <a:gd name="T19" fmla="*/ 49 h 155"/>
                <a:gd name="T20" fmla="*/ 9 w 225"/>
                <a:gd name="T21" fmla="*/ 59 h 155"/>
                <a:gd name="T22" fmla="*/ 0 w 225"/>
                <a:gd name="T23" fmla="*/ 71 h 155"/>
                <a:gd name="T24" fmla="*/ 0 w 225"/>
                <a:gd name="T25" fmla="*/ 71 h 155"/>
                <a:gd name="T26" fmla="*/ 28 w 225"/>
                <a:gd name="T27" fmla="*/ 92 h 155"/>
                <a:gd name="T28" fmla="*/ 53 w 225"/>
                <a:gd name="T29" fmla="*/ 109 h 155"/>
                <a:gd name="T30" fmla="*/ 78 w 225"/>
                <a:gd name="T31" fmla="*/ 124 h 155"/>
                <a:gd name="T32" fmla="*/ 100 w 225"/>
                <a:gd name="T33" fmla="*/ 136 h 155"/>
                <a:gd name="T34" fmla="*/ 120 w 225"/>
                <a:gd name="T35" fmla="*/ 145 h 155"/>
                <a:gd name="T36" fmla="*/ 138 w 225"/>
                <a:gd name="T37" fmla="*/ 150 h 155"/>
                <a:gd name="T38" fmla="*/ 156 w 225"/>
                <a:gd name="T39" fmla="*/ 153 h 155"/>
                <a:gd name="T40" fmla="*/ 170 w 225"/>
                <a:gd name="T41" fmla="*/ 155 h 155"/>
                <a:gd name="T42" fmla="*/ 170 w 225"/>
                <a:gd name="T43" fmla="*/ 155 h 155"/>
                <a:gd name="T44" fmla="*/ 182 w 225"/>
                <a:gd name="T45" fmla="*/ 153 h 155"/>
                <a:gd name="T46" fmla="*/ 194 w 225"/>
                <a:gd name="T47" fmla="*/ 152 h 155"/>
                <a:gd name="T48" fmla="*/ 203 w 225"/>
                <a:gd name="T49" fmla="*/ 148 h 155"/>
                <a:gd name="T50" fmla="*/ 210 w 225"/>
                <a:gd name="T51" fmla="*/ 142 h 155"/>
                <a:gd name="T52" fmla="*/ 216 w 225"/>
                <a:gd name="T53" fmla="*/ 136 h 155"/>
                <a:gd name="T54" fmla="*/ 220 w 225"/>
                <a:gd name="T55" fmla="*/ 127 h 155"/>
                <a:gd name="T56" fmla="*/ 223 w 225"/>
                <a:gd name="T57" fmla="*/ 120 h 155"/>
                <a:gd name="T58" fmla="*/ 225 w 225"/>
                <a:gd name="T59" fmla="*/ 109 h 155"/>
                <a:gd name="T60" fmla="*/ 225 w 225"/>
                <a:gd name="T61" fmla="*/ 100 h 155"/>
                <a:gd name="T62" fmla="*/ 223 w 225"/>
                <a:gd name="T63" fmla="*/ 90 h 155"/>
                <a:gd name="T64" fmla="*/ 220 w 225"/>
                <a:gd name="T65" fmla="*/ 78 h 155"/>
                <a:gd name="T66" fmla="*/ 215 w 225"/>
                <a:gd name="T67" fmla="*/ 68 h 155"/>
                <a:gd name="T68" fmla="*/ 209 w 225"/>
                <a:gd name="T69" fmla="*/ 58 h 155"/>
                <a:gd name="T70" fmla="*/ 201 w 225"/>
                <a:gd name="T71" fmla="*/ 47 h 155"/>
                <a:gd name="T72" fmla="*/ 191 w 225"/>
                <a:gd name="T73" fmla="*/ 37 h 155"/>
                <a:gd name="T74" fmla="*/ 181 w 225"/>
                <a:gd name="T75" fmla="*/ 27 h 155"/>
                <a:gd name="T76" fmla="*/ 181 w 225"/>
                <a:gd name="T77" fmla="*/ 27 h 155"/>
                <a:gd name="T78" fmla="*/ 163 w 225"/>
                <a:gd name="T79" fmla="*/ 15 h 155"/>
                <a:gd name="T80" fmla="*/ 147 w 225"/>
                <a:gd name="T81" fmla="*/ 6 h 155"/>
                <a:gd name="T82" fmla="*/ 129 w 225"/>
                <a:gd name="T83" fmla="*/ 2 h 155"/>
                <a:gd name="T84" fmla="*/ 113 w 225"/>
                <a:gd name="T8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155">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953"/>
            <p:cNvSpPr>
              <a:spLocks noEditPoints="1"/>
            </p:cNvSpPr>
            <p:nvPr/>
          </p:nvSpPr>
          <p:spPr bwMode="auto">
            <a:xfrm>
              <a:off x="8459788" y="3957638"/>
              <a:ext cx="177800" cy="230188"/>
            </a:xfrm>
            <a:custGeom>
              <a:avLst/>
              <a:gdLst>
                <a:gd name="T0" fmla="*/ 68 w 112"/>
                <a:gd name="T1" fmla="*/ 126 h 145"/>
                <a:gd name="T2" fmla="*/ 34 w 112"/>
                <a:gd name="T3" fmla="*/ 92 h 145"/>
                <a:gd name="T4" fmla="*/ 25 w 112"/>
                <a:gd name="T5" fmla="*/ 77 h 145"/>
                <a:gd name="T6" fmla="*/ 22 w 112"/>
                <a:gd name="T7" fmla="*/ 65 h 145"/>
                <a:gd name="T8" fmla="*/ 22 w 112"/>
                <a:gd name="T9" fmla="*/ 55 h 145"/>
                <a:gd name="T10" fmla="*/ 27 w 112"/>
                <a:gd name="T11" fmla="*/ 48 h 145"/>
                <a:gd name="T12" fmla="*/ 32 w 112"/>
                <a:gd name="T13" fmla="*/ 45 h 145"/>
                <a:gd name="T14" fmla="*/ 41 w 112"/>
                <a:gd name="T15" fmla="*/ 42 h 145"/>
                <a:gd name="T16" fmla="*/ 56 w 112"/>
                <a:gd name="T17" fmla="*/ 45 h 145"/>
                <a:gd name="T18" fmla="*/ 69 w 112"/>
                <a:gd name="T19" fmla="*/ 53 h 145"/>
                <a:gd name="T20" fmla="*/ 77 w 112"/>
                <a:gd name="T21" fmla="*/ 59 h 145"/>
                <a:gd name="T22" fmla="*/ 84 w 112"/>
                <a:gd name="T23" fmla="*/ 71 h 145"/>
                <a:gd name="T24" fmla="*/ 85 w 112"/>
                <a:gd name="T25" fmla="*/ 84 h 145"/>
                <a:gd name="T26" fmla="*/ 82 w 112"/>
                <a:gd name="T27" fmla="*/ 101 h 145"/>
                <a:gd name="T28" fmla="*/ 74 w 112"/>
                <a:gd name="T29" fmla="*/ 118 h 145"/>
                <a:gd name="T30" fmla="*/ 35 w 112"/>
                <a:gd name="T31" fmla="*/ 0 h 145"/>
                <a:gd name="T32" fmla="*/ 27 w 112"/>
                <a:gd name="T33" fmla="*/ 0 h 145"/>
                <a:gd name="T34" fmla="*/ 13 w 112"/>
                <a:gd name="T35" fmla="*/ 6 h 145"/>
                <a:gd name="T36" fmla="*/ 4 w 112"/>
                <a:gd name="T37" fmla="*/ 17 h 145"/>
                <a:gd name="T38" fmla="*/ 0 w 112"/>
                <a:gd name="T39" fmla="*/ 30 h 145"/>
                <a:gd name="T40" fmla="*/ 1 w 112"/>
                <a:gd name="T41" fmla="*/ 49 h 145"/>
                <a:gd name="T42" fmla="*/ 12 w 112"/>
                <a:gd name="T43" fmla="*/ 73 h 145"/>
                <a:gd name="T44" fmla="*/ 31 w 112"/>
                <a:gd name="T45" fmla="*/ 99 h 145"/>
                <a:gd name="T46" fmla="*/ 62 w 112"/>
                <a:gd name="T47" fmla="*/ 129 h 145"/>
                <a:gd name="T48" fmla="*/ 81 w 112"/>
                <a:gd name="T49" fmla="*/ 145 h 145"/>
                <a:gd name="T50" fmla="*/ 99 w 112"/>
                <a:gd name="T51" fmla="*/ 120 h 145"/>
                <a:gd name="T52" fmla="*/ 109 w 112"/>
                <a:gd name="T53" fmla="*/ 93 h 145"/>
                <a:gd name="T54" fmla="*/ 112 w 112"/>
                <a:gd name="T55" fmla="*/ 73 h 145"/>
                <a:gd name="T56" fmla="*/ 107 w 112"/>
                <a:gd name="T57" fmla="*/ 51 h 145"/>
                <a:gd name="T58" fmla="*/ 94 w 112"/>
                <a:gd name="T59" fmla="*/ 30 h 145"/>
                <a:gd name="T60" fmla="*/ 84 w 112"/>
                <a:gd name="T61" fmla="*/ 20 h 145"/>
                <a:gd name="T62" fmla="*/ 59 w 112"/>
                <a:gd name="T63" fmla="*/ 5 h 145"/>
                <a:gd name="T64" fmla="*/ 35 w 112"/>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45">
                  <a:moveTo>
                    <a:pt x="68" y="126"/>
                  </a:moveTo>
                  <a:lnTo>
                    <a:pt x="68" y="126"/>
                  </a:lnTo>
                  <a:lnTo>
                    <a:pt x="47" y="108"/>
                  </a:lnTo>
                  <a:lnTo>
                    <a:pt x="34" y="92"/>
                  </a:lnTo>
                  <a:lnTo>
                    <a:pt x="28" y="84"/>
                  </a:lnTo>
                  <a:lnTo>
                    <a:pt x="25" y="77"/>
                  </a:lnTo>
                  <a:lnTo>
                    <a:pt x="22" y="71"/>
                  </a:lnTo>
                  <a:lnTo>
                    <a:pt x="22" y="65"/>
                  </a:lnTo>
                  <a:lnTo>
                    <a:pt x="21" y="59"/>
                  </a:lnTo>
                  <a:lnTo>
                    <a:pt x="22" y="55"/>
                  </a:lnTo>
                  <a:lnTo>
                    <a:pt x="24" y="52"/>
                  </a:lnTo>
                  <a:lnTo>
                    <a:pt x="27" y="48"/>
                  </a:lnTo>
                  <a:lnTo>
                    <a:pt x="29" y="46"/>
                  </a:lnTo>
                  <a:lnTo>
                    <a:pt x="32" y="45"/>
                  </a:lnTo>
                  <a:lnTo>
                    <a:pt x="41" y="42"/>
                  </a:lnTo>
                  <a:lnTo>
                    <a:pt x="41" y="42"/>
                  </a:lnTo>
                  <a:lnTo>
                    <a:pt x="49" y="43"/>
                  </a:lnTo>
                  <a:lnTo>
                    <a:pt x="56" y="45"/>
                  </a:lnTo>
                  <a:lnTo>
                    <a:pt x="63" y="49"/>
                  </a:lnTo>
                  <a:lnTo>
                    <a:pt x="69" y="53"/>
                  </a:lnTo>
                  <a:lnTo>
                    <a:pt x="69" y="53"/>
                  </a:lnTo>
                  <a:lnTo>
                    <a:pt x="77" y="59"/>
                  </a:lnTo>
                  <a:lnTo>
                    <a:pt x="81" y="65"/>
                  </a:lnTo>
                  <a:lnTo>
                    <a:pt x="84" y="71"/>
                  </a:lnTo>
                  <a:lnTo>
                    <a:pt x="85" y="77"/>
                  </a:lnTo>
                  <a:lnTo>
                    <a:pt x="85" y="84"/>
                  </a:lnTo>
                  <a:lnTo>
                    <a:pt x="85" y="90"/>
                  </a:lnTo>
                  <a:lnTo>
                    <a:pt x="82" y="101"/>
                  </a:lnTo>
                  <a:lnTo>
                    <a:pt x="78" y="111"/>
                  </a:lnTo>
                  <a:lnTo>
                    <a:pt x="74" y="118"/>
                  </a:lnTo>
                  <a:lnTo>
                    <a:pt x="68" y="126"/>
                  </a:lnTo>
                  <a:close/>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954"/>
            <p:cNvSpPr/>
            <p:nvPr/>
          </p:nvSpPr>
          <p:spPr bwMode="auto">
            <a:xfrm>
              <a:off x="8493125" y="4024313"/>
              <a:ext cx="101600" cy="133350"/>
            </a:xfrm>
            <a:custGeom>
              <a:avLst/>
              <a:gdLst>
                <a:gd name="T0" fmla="*/ 47 w 64"/>
                <a:gd name="T1" fmla="*/ 84 h 84"/>
                <a:gd name="T2" fmla="*/ 47 w 64"/>
                <a:gd name="T3" fmla="*/ 84 h 84"/>
                <a:gd name="T4" fmla="*/ 26 w 64"/>
                <a:gd name="T5" fmla="*/ 66 h 84"/>
                <a:gd name="T6" fmla="*/ 13 w 64"/>
                <a:gd name="T7" fmla="*/ 50 h 84"/>
                <a:gd name="T8" fmla="*/ 7 w 64"/>
                <a:gd name="T9" fmla="*/ 42 h 84"/>
                <a:gd name="T10" fmla="*/ 4 w 64"/>
                <a:gd name="T11" fmla="*/ 35 h 84"/>
                <a:gd name="T12" fmla="*/ 1 w 64"/>
                <a:gd name="T13" fmla="*/ 29 h 84"/>
                <a:gd name="T14" fmla="*/ 1 w 64"/>
                <a:gd name="T15" fmla="*/ 23 h 84"/>
                <a:gd name="T16" fmla="*/ 0 w 64"/>
                <a:gd name="T17" fmla="*/ 17 h 84"/>
                <a:gd name="T18" fmla="*/ 1 w 64"/>
                <a:gd name="T19" fmla="*/ 13 h 84"/>
                <a:gd name="T20" fmla="*/ 3 w 64"/>
                <a:gd name="T21" fmla="*/ 10 h 84"/>
                <a:gd name="T22" fmla="*/ 6 w 64"/>
                <a:gd name="T23" fmla="*/ 6 h 84"/>
                <a:gd name="T24" fmla="*/ 8 w 64"/>
                <a:gd name="T25" fmla="*/ 4 h 84"/>
                <a:gd name="T26" fmla="*/ 11 w 64"/>
                <a:gd name="T27" fmla="*/ 3 h 84"/>
                <a:gd name="T28" fmla="*/ 20 w 64"/>
                <a:gd name="T29" fmla="*/ 0 h 84"/>
                <a:gd name="T30" fmla="*/ 20 w 64"/>
                <a:gd name="T31" fmla="*/ 0 h 84"/>
                <a:gd name="T32" fmla="*/ 28 w 64"/>
                <a:gd name="T33" fmla="*/ 1 h 84"/>
                <a:gd name="T34" fmla="*/ 35 w 64"/>
                <a:gd name="T35" fmla="*/ 3 h 84"/>
                <a:gd name="T36" fmla="*/ 42 w 64"/>
                <a:gd name="T37" fmla="*/ 7 h 84"/>
                <a:gd name="T38" fmla="*/ 48 w 64"/>
                <a:gd name="T39" fmla="*/ 11 h 84"/>
                <a:gd name="T40" fmla="*/ 48 w 64"/>
                <a:gd name="T41" fmla="*/ 11 h 84"/>
                <a:gd name="T42" fmla="*/ 56 w 64"/>
                <a:gd name="T43" fmla="*/ 17 h 84"/>
                <a:gd name="T44" fmla="*/ 60 w 64"/>
                <a:gd name="T45" fmla="*/ 23 h 84"/>
                <a:gd name="T46" fmla="*/ 63 w 64"/>
                <a:gd name="T47" fmla="*/ 29 h 84"/>
                <a:gd name="T48" fmla="*/ 64 w 64"/>
                <a:gd name="T49" fmla="*/ 35 h 84"/>
                <a:gd name="T50" fmla="*/ 64 w 64"/>
                <a:gd name="T51" fmla="*/ 42 h 84"/>
                <a:gd name="T52" fmla="*/ 64 w 64"/>
                <a:gd name="T53" fmla="*/ 48 h 84"/>
                <a:gd name="T54" fmla="*/ 61 w 64"/>
                <a:gd name="T55" fmla="*/ 59 h 84"/>
                <a:gd name="T56" fmla="*/ 57 w 64"/>
                <a:gd name="T57" fmla="*/ 69 h 84"/>
                <a:gd name="T58" fmla="*/ 53 w 64"/>
                <a:gd name="T59" fmla="*/ 76 h 84"/>
                <a:gd name="T60" fmla="*/ 47 w 64"/>
                <a:gd name="T6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84">
                  <a:moveTo>
                    <a:pt x="47" y="84"/>
                  </a:moveTo>
                  <a:lnTo>
                    <a:pt x="47" y="84"/>
                  </a:lnTo>
                  <a:lnTo>
                    <a:pt x="26" y="66"/>
                  </a:lnTo>
                  <a:lnTo>
                    <a:pt x="13" y="50"/>
                  </a:lnTo>
                  <a:lnTo>
                    <a:pt x="7" y="42"/>
                  </a:lnTo>
                  <a:lnTo>
                    <a:pt x="4" y="35"/>
                  </a:lnTo>
                  <a:lnTo>
                    <a:pt x="1" y="29"/>
                  </a:lnTo>
                  <a:lnTo>
                    <a:pt x="1" y="23"/>
                  </a:lnTo>
                  <a:lnTo>
                    <a:pt x="0" y="17"/>
                  </a:lnTo>
                  <a:lnTo>
                    <a:pt x="1" y="13"/>
                  </a:lnTo>
                  <a:lnTo>
                    <a:pt x="3" y="10"/>
                  </a:lnTo>
                  <a:lnTo>
                    <a:pt x="6" y="6"/>
                  </a:lnTo>
                  <a:lnTo>
                    <a:pt x="8" y="4"/>
                  </a:lnTo>
                  <a:lnTo>
                    <a:pt x="11" y="3"/>
                  </a:lnTo>
                  <a:lnTo>
                    <a:pt x="20" y="0"/>
                  </a:lnTo>
                  <a:lnTo>
                    <a:pt x="20" y="0"/>
                  </a:lnTo>
                  <a:lnTo>
                    <a:pt x="28" y="1"/>
                  </a:lnTo>
                  <a:lnTo>
                    <a:pt x="35" y="3"/>
                  </a:lnTo>
                  <a:lnTo>
                    <a:pt x="42" y="7"/>
                  </a:lnTo>
                  <a:lnTo>
                    <a:pt x="48" y="11"/>
                  </a:lnTo>
                  <a:lnTo>
                    <a:pt x="48" y="11"/>
                  </a:lnTo>
                  <a:lnTo>
                    <a:pt x="56" y="17"/>
                  </a:lnTo>
                  <a:lnTo>
                    <a:pt x="60" y="23"/>
                  </a:lnTo>
                  <a:lnTo>
                    <a:pt x="63" y="29"/>
                  </a:lnTo>
                  <a:lnTo>
                    <a:pt x="64" y="35"/>
                  </a:lnTo>
                  <a:lnTo>
                    <a:pt x="64" y="42"/>
                  </a:lnTo>
                  <a:lnTo>
                    <a:pt x="64" y="48"/>
                  </a:lnTo>
                  <a:lnTo>
                    <a:pt x="61" y="59"/>
                  </a:lnTo>
                  <a:lnTo>
                    <a:pt x="57" y="69"/>
                  </a:lnTo>
                  <a:lnTo>
                    <a:pt x="53" y="76"/>
                  </a:lnTo>
                  <a:lnTo>
                    <a:pt x="4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955"/>
            <p:cNvSpPr/>
            <p:nvPr/>
          </p:nvSpPr>
          <p:spPr bwMode="auto">
            <a:xfrm>
              <a:off x="8459788" y="3957638"/>
              <a:ext cx="177800" cy="230188"/>
            </a:xfrm>
            <a:custGeom>
              <a:avLst/>
              <a:gdLst>
                <a:gd name="T0" fmla="*/ 35 w 112"/>
                <a:gd name="T1" fmla="*/ 0 h 145"/>
                <a:gd name="T2" fmla="*/ 35 w 112"/>
                <a:gd name="T3" fmla="*/ 0 h 145"/>
                <a:gd name="T4" fmla="*/ 27 w 112"/>
                <a:gd name="T5" fmla="*/ 0 h 145"/>
                <a:gd name="T6" fmla="*/ 19 w 112"/>
                <a:gd name="T7" fmla="*/ 3 h 145"/>
                <a:gd name="T8" fmla="*/ 13 w 112"/>
                <a:gd name="T9" fmla="*/ 6 h 145"/>
                <a:gd name="T10" fmla="*/ 7 w 112"/>
                <a:gd name="T11" fmla="*/ 11 h 145"/>
                <a:gd name="T12" fmla="*/ 4 w 112"/>
                <a:gd name="T13" fmla="*/ 17 h 145"/>
                <a:gd name="T14" fmla="*/ 1 w 112"/>
                <a:gd name="T15" fmla="*/ 23 h 145"/>
                <a:gd name="T16" fmla="*/ 0 w 112"/>
                <a:gd name="T17" fmla="*/ 30 h 145"/>
                <a:gd name="T18" fmla="*/ 0 w 112"/>
                <a:gd name="T19" fmla="*/ 39 h 145"/>
                <a:gd name="T20" fmla="*/ 1 w 112"/>
                <a:gd name="T21" fmla="*/ 49 h 145"/>
                <a:gd name="T22" fmla="*/ 6 w 112"/>
                <a:gd name="T23" fmla="*/ 61 h 145"/>
                <a:gd name="T24" fmla="*/ 12 w 112"/>
                <a:gd name="T25" fmla="*/ 73 h 145"/>
                <a:gd name="T26" fmla="*/ 21 w 112"/>
                <a:gd name="T27" fmla="*/ 84 h 145"/>
                <a:gd name="T28" fmla="*/ 31 w 112"/>
                <a:gd name="T29" fmla="*/ 99 h 145"/>
                <a:gd name="T30" fmla="*/ 46 w 112"/>
                <a:gd name="T31" fmla="*/ 114 h 145"/>
                <a:gd name="T32" fmla="*/ 62 w 112"/>
                <a:gd name="T33" fmla="*/ 129 h 145"/>
                <a:gd name="T34" fmla="*/ 81 w 112"/>
                <a:gd name="T35" fmla="*/ 145 h 145"/>
                <a:gd name="T36" fmla="*/ 81 w 112"/>
                <a:gd name="T37" fmla="*/ 145 h 145"/>
                <a:gd name="T38" fmla="*/ 90 w 112"/>
                <a:gd name="T39" fmla="*/ 133 h 145"/>
                <a:gd name="T40" fmla="*/ 99 w 112"/>
                <a:gd name="T41" fmla="*/ 120 h 145"/>
                <a:gd name="T42" fmla="*/ 106 w 112"/>
                <a:gd name="T43" fmla="*/ 102 h 145"/>
                <a:gd name="T44" fmla="*/ 109 w 112"/>
                <a:gd name="T45" fmla="*/ 93 h 145"/>
                <a:gd name="T46" fmla="*/ 112 w 112"/>
                <a:gd name="T47" fmla="*/ 83 h 145"/>
                <a:gd name="T48" fmla="*/ 112 w 112"/>
                <a:gd name="T49" fmla="*/ 73 h 145"/>
                <a:gd name="T50" fmla="*/ 110 w 112"/>
                <a:gd name="T51" fmla="*/ 61 h 145"/>
                <a:gd name="T52" fmla="*/ 107 w 112"/>
                <a:gd name="T53" fmla="*/ 51 h 145"/>
                <a:gd name="T54" fmla="*/ 102 w 112"/>
                <a:gd name="T55" fmla="*/ 40 h 145"/>
                <a:gd name="T56" fmla="*/ 94 w 112"/>
                <a:gd name="T57" fmla="*/ 30 h 145"/>
                <a:gd name="T58" fmla="*/ 84 w 112"/>
                <a:gd name="T59" fmla="*/ 20 h 145"/>
                <a:gd name="T60" fmla="*/ 84 w 112"/>
                <a:gd name="T61" fmla="*/ 20 h 145"/>
                <a:gd name="T62" fmla="*/ 71 w 112"/>
                <a:gd name="T63" fmla="*/ 11 h 145"/>
                <a:gd name="T64" fmla="*/ 59 w 112"/>
                <a:gd name="T65" fmla="*/ 5 h 145"/>
                <a:gd name="T66" fmla="*/ 47 w 112"/>
                <a:gd name="T67" fmla="*/ 2 h 145"/>
                <a:gd name="T68" fmla="*/ 35 w 11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45">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956"/>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57"/>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958"/>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959"/>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960"/>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61"/>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2"/>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63"/>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64"/>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65"/>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966"/>
            <p:cNvSpPr>
              <a:spLocks noEditPoints="1"/>
            </p:cNvSpPr>
            <p:nvPr/>
          </p:nvSpPr>
          <p:spPr bwMode="auto">
            <a:xfrm>
              <a:off x="7775575" y="2865438"/>
              <a:ext cx="422275" cy="333375"/>
            </a:xfrm>
            <a:custGeom>
              <a:avLst/>
              <a:gdLst>
                <a:gd name="T0" fmla="*/ 45 w 266"/>
                <a:gd name="T1" fmla="*/ 191 h 210"/>
                <a:gd name="T2" fmla="*/ 42 w 266"/>
                <a:gd name="T3" fmla="*/ 173 h 210"/>
                <a:gd name="T4" fmla="*/ 44 w 266"/>
                <a:gd name="T5" fmla="*/ 145 h 210"/>
                <a:gd name="T6" fmla="*/ 48 w 266"/>
                <a:gd name="T7" fmla="*/ 125 h 210"/>
                <a:gd name="T8" fmla="*/ 59 w 266"/>
                <a:gd name="T9" fmla="*/ 104 h 210"/>
                <a:gd name="T10" fmla="*/ 75 w 266"/>
                <a:gd name="T11" fmla="*/ 87 h 210"/>
                <a:gd name="T12" fmla="*/ 100 w 266"/>
                <a:gd name="T13" fmla="*/ 73 h 210"/>
                <a:gd name="T14" fmla="*/ 116 w 266"/>
                <a:gd name="T15" fmla="*/ 70 h 210"/>
                <a:gd name="T16" fmla="*/ 132 w 266"/>
                <a:gd name="T17" fmla="*/ 69 h 210"/>
                <a:gd name="T18" fmla="*/ 160 w 266"/>
                <a:gd name="T19" fmla="*/ 73 h 210"/>
                <a:gd name="T20" fmla="*/ 182 w 266"/>
                <a:gd name="T21" fmla="*/ 85 h 210"/>
                <a:gd name="T22" fmla="*/ 194 w 266"/>
                <a:gd name="T23" fmla="*/ 100 h 210"/>
                <a:gd name="T24" fmla="*/ 196 w 266"/>
                <a:gd name="T25" fmla="*/ 119 h 210"/>
                <a:gd name="T26" fmla="*/ 182 w 266"/>
                <a:gd name="T27" fmla="*/ 140 h 210"/>
                <a:gd name="T28" fmla="*/ 154 w 266"/>
                <a:gd name="T29" fmla="*/ 160 h 210"/>
                <a:gd name="T30" fmla="*/ 110 w 266"/>
                <a:gd name="T31" fmla="*/ 178 h 210"/>
                <a:gd name="T32" fmla="*/ 45 w 266"/>
                <a:gd name="T33" fmla="*/ 191 h 210"/>
                <a:gd name="T34" fmla="*/ 156 w 266"/>
                <a:gd name="T35" fmla="*/ 0 h 210"/>
                <a:gd name="T36" fmla="*/ 128 w 266"/>
                <a:gd name="T37" fmla="*/ 1 h 210"/>
                <a:gd name="T38" fmla="*/ 113 w 266"/>
                <a:gd name="T39" fmla="*/ 4 h 210"/>
                <a:gd name="T40" fmla="*/ 87 w 266"/>
                <a:gd name="T41" fmla="*/ 11 h 210"/>
                <a:gd name="T42" fmla="*/ 66 w 266"/>
                <a:gd name="T43" fmla="*/ 23 h 210"/>
                <a:gd name="T44" fmla="*/ 47 w 266"/>
                <a:gd name="T45" fmla="*/ 36 h 210"/>
                <a:gd name="T46" fmla="*/ 32 w 266"/>
                <a:gd name="T47" fmla="*/ 51 h 210"/>
                <a:gd name="T48" fmla="*/ 17 w 266"/>
                <a:gd name="T49" fmla="*/ 78 h 210"/>
                <a:gd name="T50" fmla="*/ 4 w 266"/>
                <a:gd name="T51" fmla="*/ 114 h 210"/>
                <a:gd name="T52" fmla="*/ 0 w 266"/>
                <a:gd name="T53" fmla="*/ 150 h 210"/>
                <a:gd name="T54" fmla="*/ 0 w 266"/>
                <a:gd name="T55" fmla="*/ 181 h 210"/>
                <a:gd name="T56" fmla="*/ 4 w 266"/>
                <a:gd name="T57" fmla="*/ 210 h 210"/>
                <a:gd name="T58" fmla="*/ 35 w 266"/>
                <a:gd name="T59" fmla="*/ 206 h 210"/>
                <a:gd name="T60" fmla="*/ 91 w 266"/>
                <a:gd name="T61" fmla="*/ 194 h 210"/>
                <a:gd name="T62" fmla="*/ 140 w 266"/>
                <a:gd name="T63" fmla="*/ 181 h 210"/>
                <a:gd name="T64" fmla="*/ 178 w 266"/>
                <a:gd name="T65" fmla="*/ 165 h 210"/>
                <a:gd name="T66" fmla="*/ 210 w 266"/>
                <a:gd name="T67" fmla="*/ 148 h 210"/>
                <a:gd name="T68" fmla="*/ 234 w 266"/>
                <a:gd name="T69" fmla="*/ 131 h 210"/>
                <a:gd name="T70" fmla="*/ 251 w 266"/>
                <a:gd name="T71" fmla="*/ 113 h 210"/>
                <a:gd name="T72" fmla="*/ 262 w 266"/>
                <a:gd name="T73" fmla="*/ 95 h 210"/>
                <a:gd name="T74" fmla="*/ 266 w 266"/>
                <a:gd name="T75" fmla="*/ 78 h 210"/>
                <a:gd name="T76" fmla="*/ 265 w 266"/>
                <a:gd name="T77" fmla="*/ 62 h 210"/>
                <a:gd name="T78" fmla="*/ 259 w 266"/>
                <a:gd name="T79" fmla="*/ 45 h 210"/>
                <a:gd name="T80" fmla="*/ 249 w 266"/>
                <a:gd name="T81" fmla="*/ 32 h 210"/>
                <a:gd name="T82" fmla="*/ 234 w 266"/>
                <a:gd name="T83" fmla="*/ 20 h 210"/>
                <a:gd name="T84" fmla="*/ 216 w 266"/>
                <a:gd name="T85" fmla="*/ 10 h 210"/>
                <a:gd name="T86" fmla="*/ 194 w 266"/>
                <a:gd name="T87" fmla="*/ 4 h 210"/>
                <a:gd name="T88" fmla="*/ 169 w 266"/>
                <a:gd name="T8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10">
                  <a:moveTo>
                    <a:pt x="45" y="191"/>
                  </a:moveTo>
                  <a:lnTo>
                    <a:pt x="45" y="191"/>
                  </a:lnTo>
                  <a:lnTo>
                    <a:pt x="44" y="185"/>
                  </a:lnTo>
                  <a:lnTo>
                    <a:pt x="42" y="173"/>
                  </a:lnTo>
                  <a:lnTo>
                    <a:pt x="42" y="156"/>
                  </a:lnTo>
                  <a:lnTo>
                    <a:pt x="44" y="145"/>
                  </a:lnTo>
                  <a:lnTo>
                    <a:pt x="45" y="135"/>
                  </a:lnTo>
                  <a:lnTo>
                    <a:pt x="48" y="125"/>
                  </a:lnTo>
                  <a:lnTo>
                    <a:pt x="53" y="114"/>
                  </a:lnTo>
                  <a:lnTo>
                    <a:pt x="59" y="104"/>
                  </a:lnTo>
                  <a:lnTo>
                    <a:pt x="66" y="94"/>
                  </a:lnTo>
                  <a:lnTo>
                    <a:pt x="75" y="87"/>
                  </a:lnTo>
                  <a:lnTo>
                    <a:pt x="87" y="79"/>
                  </a:lnTo>
                  <a:lnTo>
                    <a:pt x="100" y="73"/>
                  </a:lnTo>
                  <a:lnTo>
                    <a:pt x="116" y="70"/>
                  </a:lnTo>
                  <a:lnTo>
                    <a:pt x="116" y="70"/>
                  </a:lnTo>
                  <a:lnTo>
                    <a:pt x="132" y="69"/>
                  </a:lnTo>
                  <a:lnTo>
                    <a:pt x="132" y="69"/>
                  </a:lnTo>
                  <a:lnTo>
                    <a:pt x="147" y="70"/>
                  </a:lnTo>
                  <a:lnTo>
                    <a:pt x="160" y="73"/>
                  </a:lnTo>
                  <a:lnTo>
                    <a:pt x="172" y="78"/>
                  </a:lnTo>
                  <a:lnTo>
                    <a:pt x="182" y="85"/>
                  </a:lnTo>
                  <a:lnTo>
                    <a:pt x="190" y="92"/>
                  </a:lnTo>
                  <a:lnTo>
                    <a:pt x="194" y="100"/>
                  </a:lnTo>
                  <a:lnTo>
                    <a:pt x="196" y="110"/>
                  </a:lnTo>
                  <a:lnTo>
                    <a:pt x="196" y="119"/>
                  </a:lnTo>
                  <a:lnTo>
                    <a:pt x="191" y="129"/>
                  </a:lnTo>
                  <a:lnTo>
                    <a:pt x="182" y="140"/>
                  </a:lnTo>
                  <a:lnTo>
                    <a:pt x="171" y="150"/>
                  </a:lnTo>
                  <a:lnTo>
                    <a:pt x="154" y="160"/>
                  </a:lnTo>
                  <a:lnTo>
                    <a:pt x="135" y="169"/>
                  </a:lnTo>
                  <a:lnTo>
                    <a:pt x="110" y="178"/>
                  </a:lnTo>
                  <a:lnTo>
                    <a:pt x="79" y="185"/>
                  </a:lnTo>
                  <a:lnTo>
                    <a:pt x="45" y="191"/>
                  </a:lnTo>
                  <a:close/>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967"/>
            <p:cNvSpPr/>
            <p:nvPr/>
          </p:nvSpPr>
          <p:spPr bwMode="auto">
            <a:xfrm>
              <a:off x="7842250" y="2974976"/>
              <a:ext cx="244475" cy="193675"/>
            </a:xfrm>
            <a:custGeom>
              <a:avLst/>
              <a:gdLst>
                <a:gd name="T0" fmla="*/ 3 w 154"/>
                <a:gd name="T1" fmla="*/ 122 h 122"/>
                <a:gd name="T2" fmla="*/ 3 w 154"/>
                <a:gd name="T3" fmla="*/ 122 h 122"/>
                <a:gd name="T4" fmla="*/ 2 w 154"/>
                <a:gd name="T5" fmla="*/ 116 h 122"/>
                <a:gd name="T6" fmla="*/ 0 w 154"/>
                <a:gd name="T7" fmla="*/ 104 h 122"/>
                <a:gd name="T8" fmla="*/ 0 w 154"/>
                <a:gd name="T9" fmla="*/ 87 h 122"/>
                <a:gd name="T10" fmla="*/ 2 w 154"/>
                <a:gd name="T11" fmla="*/ 76 h 122"/>
                <a:gd name="T12" fmla="*/ 3 w 154"/>
                <a:gd name="T13" fmla="*/ 66 h 122"/>
                <a:gd name="T14" fmla="*/ 6 w 154"/>
                <a:gd name="T15" fmla="*/ 56 h 122"/>
                <a:gd name="T16" fmla="*/ 11 w 154"/>
                <a:gd name="T17" fmla="*/ 45 h 122"/>
                <a:gd name="T18" fmla="*/ 17 w 154"/>
                <a:gd name="T19" fmla="*/ 35 h 122"/>
                <a:gd name="T20" fmla="*/ 24 w 154"/>
                <a:gd name="T21" fmla="*/ 25 h 122"/>
                <a:gd name="T22" fmla="*/ 33 w 154"/>
                <a:gd name="T23" fmla="*/ 18 h 122"/>
                <a:gd name="T24" fmla="*/ 45 w 154"/>
                <a:gd name="T25" fmla="*/ 10 h 122"/>
                <a:gd name="T26" fmla="*/ 58 w 154"/>
                <a:gd name="T27" fmla="*/ 4 h 122"/>
                <a:gd name="T28" fmla="*/ 74 w 154"/>
                <a:gd name="T29" fmla="*/ 1 h 122"/>
                <a:gd name="T30" fmla="*/ 74 w 154"/>
                <a:gd name="T31" fmla="*/ 1 h 122"/>
                <a:gd name="T32" fmla="*/ 90 w 154"/>
                <a:gd name="T33" fmla="*/ 0 h 122"/>
                <a:gd name="T34" fmla="*/ 90 w 154"/>
                <a:gd name="T35" fmla="*/ 0 h 122"/>
                <a:gd name="T36" fmla="*/ 105 w 154"/>
                <a:gd name="T37" fmla="*/ 1 h 122"/>
                <a:gd name="T38" fmla="*/ 118 w 154"/>
                <a:gd name="T39" fmla="*/ 4 h 122"/>
                <a:gd name="T40" fmla="*/ 130 w 154"/>
                <a:gd name="T41" fmla="*/ 9 h 122"/>
                <a:gd name="T42" fmla="*/ 140 w 154"/>
                <a:gd name="T43" fmla="*/ 16 h 122"/>
                <a:gd name="T44" fmla="*/ 148 w 154"/>
                <a:gd name="T45" fmla="*/ 23 h 122"/>
                <a:gd name="T46" fmla="*/ 152 w 154"/>
                <a:gd name="T47" fmla="*/ 31 h 122"/>
                <a:gd name="T48" fmla="*/ 154 w 154"/>
                <a:gd name="T49" fmla="*/ 41 h 122"/>
                <a:gd name="T50" fmla="*/ 154 w 154"/>
                <a:gd name="T51" fmla="*/ 50 h 122"/>
                <a:gd name="T52" fmla="*/ 149 w 154"/>
                <a:gd name="T53" fmla="*/ 60 h 122"/>
                <a:gd name="T54" fmla="*/ 140 w 154"/>
                <a:gd name="T55" fmla="*/ 71 h 122"/>
                <a:gd name="T56" fmla="*/ 129 w 154"/>
                <a:gd name="T57" fmla="*/ 81 h 122"/>
                <a:gd name="T58" fmla="*/ 112 w 154"/>
                <a:gd name="T59" fmla="*/ 91 h 122"/>
                <a:gd name="T60" fmla="*/ 93 w 154"/>
                <a:gd name="T61" fmla="*/ 100 h 122"/>
                <a:gd name="T62" fmla="*/ 68 w 154"/>
                <a:gd name="T63" fmla="*/ 109 h 122"/>
                <a:gd name="T64" fmla="*/ 37 w 154"/>
                <a:gd name="T65" fmla="*/ 116 h 122"/>
                <a:gd name="T66" fmla="*/ 3 w 154"/>
                <a:gd name="T6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22">
                  <a:moveTo>
                    <a:pt x="3" y="122"/>
                  </a:moveTo>
                  <a:lnTo>
                    <a:pt x="3" y="122"/>
                  </a:lnTo>
                  <a:lnTo>
                    <a:pt x="2" y="116"/>
                  </a:lnTo>
                  <a:lnTo>
                    <a:pt x="0" y="104"/>
                  </a:lnTo>
                  <a:lnTo>
                    <a:pt x="0" y="87"/>
                  </a:lnTo>
                  <a:lnTo>
                    <a:pt x="2" y="76"/>
                  </a:lnTo>
                  <a:lnTo>
                    <a:pt x="3" y="66"/>
                  </a:lnTo>
                  <a:lnTo>
                    <a:pt x="6" y="56"/>
                  </a:lnTo>
                  <a:lnTo>
                    <a:pt x="11" y="45"/>
                  </a:lnTo>
                  <a:lnTo>
                    <a:pt x="17" y="35"/>
                  </a:lnTo>
                  <a:lnTo>
                    <a:pt x="24" y="25"/>
                  </a:lnTo>
                  <a:lnTo>
                    <a:pt x="33" y="18"/>
                  </a:lnTo>
                  <a:lnTo>
                    <a:pt x="45" y="10"/>
                  </a:lnTo>
                  <a:lnTo>
                    <a:pt x="58" y="4"/>
                  </a:lnTo>
                  <a:lnTo>
                    <a:pt x="74" y="1"/>
                  </a:lnTo>
                  <a:lnTo>
                    <a:pt x="74" y="1"/>
                  </a:lnTo>
                  <a:lnTo>
                    <a:pt x="90" y="0"/>
                  </a:lnTo>
                  <a:lnTo>
                    <a:pt x="90" y="0"/>
                  </a:lnTo>
                  <a:lnTo>
                    <a:pt x="105" y="1"/>
                  </a:lnTo>
                  <a:lnTo>
                    <a:pt x="118" y="4"/>
                  </a:lnTo>
                  <a:lnTo>
                    <a:pt x="130" y="9"/>
                  </a:lnTo>
                  <a:lnTo>
                    <a:pt x="140" y="16"/>
                  </a:lnTo>
                  <a:lnTo>
                    <a:pt x="148" y="23"/>
                  </a:lnTo>
                  <a:lnTo>
                    <a:pt x="152" y="31"/>
                  </a:lnTo>
                  <a:lnTo>
                    <a:pt x="154" y="41"/>
                  </a:lnTo>
                  <a:lnTo>
                    <a:pt x="154" y="50"/>
                  </a:lnTo>
                  <a:lnTo>
                    <a:pt x="149" y="60"/>
                  </a:lnTo>
                  <a:lnTo>
                    <a:pt x="140" y="71"/>
                  </a:lnTo>
                  <a:lnTo>
                    <a:pt x="129" y="81"/>
                  </a:lnTo>
                  <a:lnTo>
                    <a:pt x="112" y="91"/>
                  </a:lnTo>
                  <a:lnTo>
                    <a:pt x="93" y="100"/>
                  </a:lnTo>
                  <a:lnTo>
                    <a:pt x="68" y="109"/>
                  </a:lnTo>
                  <a:lnTo>
                    <a:pt x="37" y="116"/>
                  </a:lnTo>
                  <a:lnTo>
                    <a:pt x="3"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968"/>
            <p:cNvSpPr/>
            <p:nvPr/>
          </p:nvSpPr>
          <p:spPr bwMode="auto">
            <a:xfrm>
              <a:off x="7775575" y="2865438"/>
              <a:ext cx="422275" cy="333375"/>
            </a:xfrm>
            <a:custGeom>
              <a:avLst/>
              <a:gdLst>
                <a:gd name="T0" fmla="*/ 156 w 266"/>
                <a:gd name="T1" fmla="*/ 0 h 210"/>
                <a:gd name="T2" fmla="*/ 156 w 266"/>
                <a:gd name="T3" fmla="*/ 0 h 210"/>
                <a:gd name="T4" fmla="*/ 143 w 266"/>
                <a:gd name="T5" fmla="*/ 0 h 210"/>
                <a:gd name="T6" fmla="*/ 128 w 266"/>
                <a:gd name="T7" fmla="*/ 1 h 210"/>
                <a:gd name="T8" fmla="*/ 128 w 266"/>
                <a:gd name="T9" fmla="*/ 1 h 210"/>
                <a:gd name="T10" fmla="*/ 113 w 266"/>
                <a:gd name="T11" fmla="*/ 4 h 210"/>
                <a:gd name="T12" fmla="*/ 100 w 266"/>
                <a:gd name="T13" fmla="*/ 7 h 210"/>
                <a:gd name="T14" fmla="*/ 87 w 266"/>
                <a:gd name="T15" fmla="*/ 11 h 210"/>
                <a:gd name="T16" fmla="*/ 76 w 266"/>
                <a:gd name="T17" fmla="*/ 17 h 210"/>
                <a:gd name="T18" fmla="*/ 66 w 266"/>
                <a:gd name="T19" fmla="*/ 23 h 210"/>
                <a:gd name="T20" fmla="*/ 56 w 266"/>
                <a:gd name="T21" fmla="*/ 29 h 210"/>
                <a:gd name="T22" fmla="*/ 47 w 266"/>
                <a:gd name="T23" fmla="*/ 36 h 210"/>
                <a:gd name="T24" fmla="*/ 40 w 266"/>
                <a:gd name="T25" fmla="*/ 44 h 210"/>
                <a:gd name="T26" fmla="*/ 32 w 266"/>
                <a:gd name="T27" fmla="*/ 51 h 210"/>
                <a:gd name="T28" fmla="*/ 26 w 266"/>
                <a:gd name="T29" fmla="*/ 60 h 210"/>
                <a:gd name="T30" fmla="*/ 17 w 266"/>
                <a:gd name="T31" fmla="*/ 78 h 210"/>
                <a:gd name="T32" fmla="*/ 10 w 266"/>
                <a:gd name="T33" fmla="*/ 95 h 210"/>
                <a:gd name="T34" fmla="*/ 4 w 266"/>
                <a:gd name="T35" fmla="*/ 114 h 210"/>
                <a:gd name="T36" fmla="*/ 1 w 266"/>
                <a:gd name="T37" fmla="*/ 132 h 210"/>
                <a:gd name="T38" fmla="*/ 0 w 266"/>
                <a:gd name="T39" fmla="*/ 150 h 210"/>
                <a:gd name="T40" fmla="*/ 0 w 266"/>
                <a:gd name="T41" fmla="*/ 166 h 210"/>
                <a:gd name="T42" fmla="*/ 0 w 266"/>
                <a:gd name="T43" fmla="*/ 181 h 210"/>
                <a:gd name="T44" fmla="*/ 3 w 266"/>
                <a:gd name="T45" fmla="*/ 201 h 210"/>
                <a:gd name="T46" fmla="*/ 4 w 266"/>
                <a:gd name="T47" fmla="*/ 210 h 210"/>
                <a:gd name="T48" fmla="*/ 4 w 266"/>
                <a:gd name="T49" fmla="*/ 210 h 210"/>
                <a:gd name="T50" fmla="*/ 35 w 266"/>
                <a:gd name="T51" fmla="*/ 206 h 210"/>
                <a:gd name="T52" fmla="*/ 65 w 266"/>
                <a:gd name="T53" fmla="*/ 200 h 210"/>
                <a:gd name="T54" fmla="*/ 91 w 266"/>
                <a:gd name="T55" fmla="*/ 194 h 210"/>
                <a:gd name="T56" fmla="*/ 116 w 266"/>
                <a:gd name="T57" fmla="*/ 187 h 210"/>
                <a:gd name="T58" fmla="*/ 140 w 266"/>
                <a:gd name="T59" fmla="*/ 181 h 210"/>
                <a:gd name="T60" fmla="*/ 160 w 266"/>
                <a:gd name="T61" fmla="*/ 173 h 210"/>
                <a:gd name="T62" fmla="*/ 178 w 266"/>
                <a:gd name="T63" fmla="*/ 165 h 210"/>
                <a:gd name="T64" fmla="*/ 196 w 266"/>
                <a:gd name="T65" fmla="*/ 157 h 210"/>
                <a:gd name="T66" fmla="*/ 210 w 266"/>
                <a:gd name="T67" fmla="*/ 148 h 210"/>
                <a:gd name="T68" fmla="*/ 222 w 266"/>
                <a:gd name="T69" fmla="*/ 140 h 210"/>
                <a:gd name="T70" fmla="*/ 234 w 266"/>
                <a:gd name="T71" fmla="*/ 131 h 210"/>
                <a:gd name="T72" fmla="*/ 243 w 266"/>
                <a:gd name="T73" fmla="*/ 122 h 210"/>
                <a:gd name="T74" fmla="*/ 251 w 266"/>
                <a:gd name="T75" fmla="*/ 113 h 210"/>
                <a:gd name="T76" fmla="*/ 257 w 266"/>
                <a:gd name="T77" fmla="*/ 104 h 210"/>
                <a:gd name="T78" fmla="*/ 262 w 266"/>
                <a:gd name="T79" fmla="*/ 95 h 210"/>
                <a:gd name="T80" fmla="*/ 265 w 266"/>
                <a:gd name="T81" fmla="*/ 87 h 210"/>
                <a:gd name="T82" fmla="*/ 266 w 266"/>
                <a:gd name="T83" fmla="*/ 78 h 210"/>
                <a:gd name="T84" fmla="*/ 266 w 266"/>
                <a:gd name="T85" fmla="*/ 70 h 210"/>
                <a:gd name="T86" fmla="*/ 265 w 266"/>
                <a:gd name="T87" fmla="*/ 62 h 210"/>
                <a:gd name="T88" fmla="*/ 263 w 266"/>
                <a:gd name="T89" fmla="*/ 54 h 210"/>
                <a:gd name="T90" fmla="*/ 259 w 266"/>
                <a:gd name="T91" fmla="*/ 45 h 210"/>
                <a:gd name="T92" fmla="*/ 254 w 266"/>
                <a:gd name="T93" fmla="*/ 38 h 210"/>
                <a:gd name="T94" fmla="*/ 249 w 266"/>
                <a:gd name="T95" fmla="*/ 32 h 210"/>
                <a:gd name="T96" fmla="*/ 243 w 266"/>
                <a:gd name="T97" fmla="*/ 26 h 210"/>
                <a:gd name="T98" fmla="*/ 234 w 266"/>
                <a:gd name="T99" fmla="*/ 20 h 210"/>
                <a:gd name="T100" fmla="*/ 225 w 266"/>
                <a:gd name="T101" fmla="*/ 14 h 210"/>
                <a:gd name="T102" fmla="*/ 216 w 266"/>
                <a:gd name="T103" fmla="*/ 10 h 210"/>
                <a:gd name="T104" fmla="*/ 204 w 266"/>
                <a:gd name="T105" fmla="*/ 7 h 210"/>
                <a:gd name="T106" fmla="*/ 194 w 266"/>
                <a:gd name="T107" fmla="*/ 4 h 210"/>
                <a:gd name="T108" fmla="*/ 182 w 266"/>
                <a:gd name="T109" fmla="*/ 1 h 210"/>
                <a:gd name="T110" fmla="*/ 169 w 266"/>
                <a:gd name="T111" fmla="*/ 0 h 210"/>
                <a:gd name="T112" fmla="*/ 156 w 266"/>
                <a:gd name="T11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6" h="210">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69"/>
            <p:cNvSpPr>
              <a:spLocks noEditPoints="1"/>
            </p:cNvSpPr>
            <p:nvPr/>
          </p:nvSpPr>
          <p:spPr bwMode="auto">
            <a:xfrm>
              <a:off x="7427913" y="3021013"/>
              <a:ext cx="312738" cy="192088"/>
            </a:xfrm>
            <a:custGeom>
              <a:avLst/>
              <a:gdLst>
                <a:gd name="T0" fmla="*/ 123 w 197"/>
                <a:gd name="T1" fmla="*/ 114 h 121"/>
                <a:gd name="T2" fmla="*/ 92 w 197"/>
                <a:gd name="T3" fmla="*/ 111 h 121"/>
                <a:gd name="T4" fmla="*/ 70 w 197"/>
                <a:gd name="T5" fmla="*/ 103 h 121"/>
                <a:gd name="T6" fmla="*/ 57 w 197"/>
                <a:gd name="T7" fmla="*/ 94 h 121"/>
                <a:gd name="T8" fmla="*/ 53 w 197"/>
                <a:gd name="T9" fmla="*/ 83 h 121"/>
                <a:gd name="T10" fmla="*/ 55 w 197"/>
                <a:gd name="T11" fmla="*/ 69 h 121"/>
                <a:gd name="T12" fmla="*/ 64 w 197"/>
                <a:gd name="T13" fmla="*/ 59 h 121"/>
                <a:gd name="T14" fmla="*/ 79 w 197"/>
                <a:gd name="T15" fmla="*/ 50 h 121"/>
                <a:gd name="T16" fmla="*/ 98 w 197"/>
                <a:gd name="T17" fmla="*/ 44 h 121"/>
                <a:gd name="T18" fmla="*/ 108 w 197"/>
                <a:gd name="T19" fmla="*/ 44 h 121"/>
                <a:gd name="T20" fmla="*/ 117 w 197"/>
                <a:gd name="T21" fmla="*/ 44 h 121"/>
                <a:gd name="T22" fmla="*/ 133 w 197"/>
                <a:gd name="T23" fmla="*/ 50 h 121"/>
                <a:gd name="T24" fmla="*/ 145 w 197"/>
                <a:gd name="T25" fmla="*/ 59 h 121"/>
                <a:gd name="T26" fmla="*/ 157 w 197"/>
                <a:gd name="T27" fmla="*/ 77 h 121"/>
                <a:gd name="T28" fmla="*/ 164 w 197"/>
                <a:gd name="T29" fmla="*/ 100 h 121"/>
                <a:gd name="T30" fmla="*/ 166 w 197"/>
                <a:gd name="T31" fmla="*/ 111 h 121"/>
                <a:gd name="T32" fmla="*/ 123 w 197"/>
                <a:gd name="T33" fmla="*/ 114 h 121"/>
                <a:gd name="T34" fmla="*/ 95 w 197"/>
                <a:gd name="T35" fmla="*/ 0 h 121"/>
                <a:gd name="T36" fmla="*/ 78 w 197"/>
                <a:gd name="T37" fmla="*/ 2 h 121"/>
                <a:gd name="T38" fmla="*/ 45 w 197"/>
                <a:gd name="T39" fmla="*/ 11 h 121"/>
                <a:gd name="T40" fmla="*/ 20 w 197"/>
                <a:gd name="T41" fmla="*/ 27 h 121"/>
                <a:gd name="T42" fmla="*/ 4 w 197"/>
                <a:gd name="T43" fmla="*/ 46 h 121"/>
                <a:gd name="T44" fmla="*/ 0 w 197"/>
                <a:gd name="T45" fmla="*/ 67 h 121"/>
                <a:gd name="T46" fmla="*/ 7 w 197"/>
                <a:gd name="T47" fmla="*/ 87 h 121"/>
                <a:gd name="T48" fmla="*/ 29 w 197"/>
                <a:gd name="T49" fmla="*/ 105 h 121"/>
                <a:gd name="T50" fmla="*/ 67 w 197"/>
                <a:gd name="T51" fmla="*/ 117 h 121"/>
                <a:gd name="T52" fmla="*/ 122 w 197"/>
                <a:gd name="T53" fmla="*/ 121 h 121"/>
                <a:gd name="T54" fmla="*/ 157 w 197"/>
                <a:gd name="T55" fmla="*/ 120 h 121"/>
                <a:gd name="T56" fmla="*/ 197 w 197"/>
                <a:gd name="T57" fmla="*/ 115 h 121"/>
                <a:gd name="T58" fmla="*/ 189 w 197"/>
                <a:gd name="T59" fmla="*/ 80 h 121"/>
                <a:gd name="T60" fmla="*/ 176 w 197"/>
                <a:gd name="T61" fmla="*/ 47 h 121"/>
                <a:gd name="T62" fmla="*/ 161 w 197"/>
                <a:gd name="T63" fmla="*/ 27 h 121"/>
                <a:gd name="T64" fmla="*/ 139 w 197"/>
                <a:gd name="T65" fmla="*/ 12 h 121"/>
                <a:gd name="T66" fmla="*/ 113 w 197"/>
                <a:gd name="T67" fmla="*/ 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21">
                  <a:moveTo>
                    <a:pt x="123" y="114"/>
                  </a:moveTo>
                  <a:lnTo>
                    <a:pt x="123" y="114"/>
                  </a:lnTo>
                  <a:lnTo>
                    <a:pt x="107" y="112"/>
                  </a:lnTo>
                  <a:lnTo>
                    <a:pt x="92" y="111"/>
                  </a:lnTo>
                  <a:lnTo>
                    <a:pt x="80" y="108"/>
                  </a:lnTo>
                  <a:lnTo>
                    <a:pt x="70" y="103"/>
                  </a:lnTo>
                  <a:lnTo>
                    <a:pt x="63" y="99"/>
                  </a:lnTo>
                  <a:lnTo>
                    <a:pt x="57" y="94"/>
                  </a:lnTo>
                  <a:lnTo>
                    <a:pt x="54" y="89"/>
                  </a:lnTo>
                  <a:lnTo>
                    <a:pt x="53" y="83"/>
                  </a:lnTo>
                  <a:lnTo>
                    <a:pt x="54" y="77"/>
                  </a:lnTo>
                  <a:lnTo>
                    <a:pt x="55" y="69"/>
                  </a:lnTo>
                  <a:lnTo>
                    <a:pt x="60" y="65"/>
                  </a:lnTo>
                  <a:lnTo>
                    <a:pt x="64" y="59"/>
                  </a:lnTo>
                  <a:lnTo>
                    <a:pt x="72" y="55"/>
                  </a:lnTo>
                  <a:lnTo>
                    <a:pt x="79" y="50"/>
                  </a:lnTo>
                  <a:lnTo>
                    <a:pt x="88" y="47"/>
                  </a:lnTo>
                  <a:lnTo>
                    <a:pt x="98" y="44"/>
                  </a:lnTo>
                  <a:lnTo>
                    <a:pt x="98" y="44"/>
                  </a:lnTo>
                  <a:lnTo>
                    <a:pt x="108" y="44"/>
                  </a:lnTo>
                  <a:lnTo>
                    <a:pt x="108" y="44"/>
                  </a:lnTo>
                  <a:lnTo>
                    <a:pt x="117" y="44"/>
                  </a:lnTo>
                  <a:lnTo>
                    <a:pt x="126" y="47"/>
                  </a:lnTo>
                  <a:lnTo>
                    <a:pt x="133" y="50"/>
                  </a:lnTo>
                  <a:lnTo>
                    <a:pt x="141" y="55"/>
                  </a:lnTo>
                  <a:lnTo>
                    <a:pt x="145" y="59"/>
                  </a:lnTo>
                  <a:lnTo>
                    <a:pt x="151" y="65"/>
                  </a:lnTo>
                  <a:lnTo>
                    <a:pt x="157" y="77"/>
                  </a:lnTo>
                  <a:lnTo>
                    <a:pt x="163" y="90"/>
                  </a:lnTo>
                  <a:lnTo>
                    <a:pt x="164" y="100"/>
                  </a:lnTo>
                  <a:lnTo>
                    <a:pt x="166" y="111"/>
                  </a:lnTo>
                  <a:lnTo>
                    <a:pt x="166" y="111"/>
                  </a:lnTo>
                  <a:lnTo>
                    <a:pt x="144" y="112"/>
                  </a:lnTo>
                  <a:lnTo>
                    <a:pt x="123" y="114"/>
                  </a:lnTo>
                  <a:close/>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970"/>
            <p:cNvSpPr/>
            <p:nvPr/>
          </p:nvSpPr>
          <p:spPr bwMode="auto">
            <a:xfrm>
              <a:off x="7512050" y="3090863"/>
              <a:ext cx="179388" cy="111125"/>
            </a:xfrm>
            <a:custGeom>
              <a:avLst/>
              <a:gdLst>
                <a:gd name="T0" fmla="*/ 70 w 113"/>
                <a:gd name="T1" fmla="*/ 70 h 70"/>
                <a:gd name="T2" fmla="*/ 70 w 113"/>
                <a:gd name="T3" fmla="*/ 70 h 70"/>
                <a:gd name="T4" fmla="*/ 54 w 113"/>
                <a:gd name="T5" fmla="*/ 68 h 70"/>
                <a:gd name="T6" fmla="*/ 39 w 113"/>
                <a:gd name="T7" fmla="*/ 67 h 70"/>
                <a:gd name="T8" fmla="*/ 27 w 113"/>
                <a:gd name="T9" fmla="*/ 64 h 70"/>
                <a:gd name="T10" fmla="*/ 17 w 113"/>
                <a:gd name="T11" fmla="*/ 59 h 70"/>
                <a:gd name="T12" fmla="*/ 10 w 113"/>
                <a:gd name="T13" fmla="*/ 55 h 70"/>
                <a:gd name="T14" fmla="*/ 4 w 113"/>
                <a:gd name="T15" fmla="*/ 50 h 70"/>
                <a:gd name="T16" fmla="*/ 1 w 113"/>
                <a:gd name="T17" fmla="*/ 45 h 70"/>
                <a:gd name="T18" fmla="*/ 0 w 113"/>
                <a:gd name="T19" fmla="*/ 39 h 70"/>
                <a:gd name="T20" fmla="*/ 1 w 113"/>
                <a:gd name="T21" fmla="*/ 33 h 70"/>
                <a:gd name="T22" fmla="*/ 2 w 113"/>
                <a:gd name="T23" fmla="*/ 25 h 70"/>
                <a:gd name="T24" fmla="*/ 7 w 113"/>
                <a:gd name="T25" fmla="*/ 21 h 70"/>
                <a:gd name="T26" fmla="*/ 11 w 113"/>
                <a:gd name="T27" fmla="*/ 15 h 70"/>
                <a:gd name="T28" fmla="*/ 19 w 113"/>
                <a:gd name="T29" fmla="*/ 11 h 70"/>
                <a:gd name="T30" fmla="*/ 26 w 113"/>
                <a:gd name="T31" fmla="*/ 6 h 70"/>
                <a:gd name="T32" fmla="*/ 35 w 113"/>
                <a:gd name="T33" fmla="*/ 3 h 70"/>
                <a:gd name="T34" fmla="*/ 45 w 113"/>
                <a:gd name="T35" fmla="*/ 0 h 70"/>
                <a:gd name="T36" fmla="*/ 45 w 113"/>
                <a:gd name="T37" fmla="*/ 0 h 70"/>
                <a:gd name="T38" fmla="*/ 55 w 113"/>
                <a:gd name="T39" fmla="*/ 0 h 70"/>
                <a:gd name="T40" fmla="*/ 55 w 113"/>
                <a:gd name="T41" fmla="*/ 0 h 70"/>
                <a:gd name="T42" fmla="*/ 64 w 113"/>
                <a:gd name="T43" fmla="*/ 0 h 70"/>
                <a:gd name="T44" fmla="*/ 73 w 113"/>
                <a:gd name="T45" fmla="*/ 3 h 70"/>
                <a:gd name="T46" fmla="*/ 80 w 113"/>
                <a:gd name="T47" fmla="*/ 6 h 70"/>
                <a:gd name="T48" fmla="*/ 88 w 113"/>
                <a:gd name="T49" fmla="*/ 11 h 70"/>
                <a:gd name="T50" fmla="*/ 92 w 113"/>
                <a:gd name="T51" fmla="*/ 15 h 70"/>
                <a:gd name="T52" fmla="*/ 98 w 113"/>
                <a:gd name="T53" fmla="*/ 21 h 70"/>
                <a:gd name="T54" fmla="*/ 104 w 113"/>
                <a:gd name="T55" fmla="*/ 33 h 70"/>
                <a:gd name="T56" fmla="*/ 110 w 113"/>
                <a:gd name="T57" fmla="*/ 46 h 70"/>
                <a:gd name="T58" fmla="*/ 111 w 113"/>
                <a:gd name="T59" fmla="*/ 56 h 70"/>
                <a:gd name="T60" fmla="*/ 113 w 113"/>
                <a:gd name="T61" fmla="*/ 67 h 70"/>
                <a:gd name="T62" fmla="*/ 113 w 113"/>
                <a:gd name="T63" fmla="*/ 67 h 70"/>
                <a:gd name="T64" fmla="*/ 91 w 113"/>
                <a:gd name="T65" fmla="*/ 68 h 70"/>
                <a:gd name="T66" fmla="*/ 70 w 113"/>
                <a:gd name="T6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70">
                  <a:moveTo>
                    <a:pt x="70" y="70"/>
                  </a:moveTo>
                  <a:lnTo>
                    <a:pt x="70" y="70"/>
                  </a:lnTo>
                  <a:lnTo>
                    <a:pt x="54" y="68"/>
                  </a:lnTo>
                  <a:lnTo>
                    <a:pt x="39" y="67"/>
                  </a:lnTo>
                  <a:lnTo>
                    <a:pt x="27" y="64"/>
                  </a:lnTo>
                  <a:lnTo>
                    <a:pt x="17" y="59"/>
                  </a:lnTo>
                  <a:lnTo>
                    <a:pt x="10" y="55"/>
                  </a:lnTo>
                  <a:lnTo>
                    <a:pt x="4" y="50"/>
                  </a:lnTo>
                  <a:lnTo>
                    <a:pt x="1" y="45"/>
                  </a:lnTo>
                  <a:lnTo>
                    <a:pt x="0" y="39"/>
                  </a:lnTo>
                  <a:lnTo>
                    <a:pt x="1" y="33"/>
                  </a:lnTo>
                  <a:lnTo>
                    <a:pt x="2" y="25"/>
                  </a:lnTo>
                  <a:lnTo>
                    <a:pt x="7" y="21"/>
                  </a:lnTo>
                  <a:lnTo>
                    <a:pt x="11" y="15"/>
                  </a:lnTo>
                  <a:lnTo>
                    <a:pt x="19" y="11"/>
                  </a:lnTo>
                  <a:lnTo>
                    <a:pt x="26" y="6"/>
                  </a:lnTo>
                  <a:lnTo>
                    <a:pt x="35" y="3"/>
                  </a:lnTo>
                  <a:lnTo>
                    <a:pt x="45" y="0"/>
                  </a:lnTo>
                  <a:lnTo>
                    <a:pt x="45" y="0"/>
                  </a:lnTo>
                  <a:lnTo>
                    <a:pt x="55" y="0"/>
                  </a:lnTo>
                  <a:lnTo>
                    <a:pt x="55" y="0"/>
                  </a:lnTo>
                  <a:lnTo>
                    <a:pt x="64" y="0"/>
                  </a:lnTo>
                  <a:lnTo>
                    <a:pt x="73" y="3"/>
                  </a:lnTo>
                  <a:lnTo>
                    <a:pt x="80" y="6"/>
                  </a:lnTo>
                  <a:lnTo>
                    <a:pt x="88" y="11"/>
                  </a:lnTo>
                  <a:lnTo>
                    <a:pt x="92" y="15"/>
                  </a:lnTo>
                  <a:lnTo>
                    <a:pt x="98" y="21"/>
                  </a:lnTo>
                  <a:lnTo>
                    <a:pt x="104" y="33"/>
                  </a:lnTo>
                  <a:lnTo>
                    <a:pt x="110" y="46"/>
                  </a:lnTo>
                  <a:lnTo>
                    <a:pt x="111" y="56"/>
                  </a:lnTo>
                  <a:lnTo>
                    <a:pt x="113" y="67"/>
                  </a:lnTo>
                  <a:lnTo>
                    <a:pt x="113" y="67"/>
                  </a:lnTo>
                  <a:lnTo>
                    <a:pt x="91" y="68"/>
                  </a:lnTo>
                  <a:lnTo>
                    <a:pt x="7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71"/>
            <p:cNvSpPr/>
            <p:nvPr/>
          </p:nvSpPr>
          <p:spPr bwMode="auto">
            <a:xfrm>
              <a:off x="7427913" y="3021013"/>
              <a:ext cx="312738" cy="192088"/>
            </a:xfrm>
            <a:custGeom>
              <a:avLst/>
              <a:gdLst>
                <a:gd name="T0" fmla="*/ 95 w 197"/>
                <a:gd name="T1" fmla="*/ 0 h 121"/>
                <a:gd name="T2" fmla="*/ 95 w 197"/>
                <a:gd name="T3" fmla="*/ 0 h 121"/>
                <a:gd name="T4" fmla="*/ 78 w 197"/>
                <a:gd name="T5" fmla="*/ 2 h 121"/>
                <a:gd name="T6" fmla="*/ 78 w 197"/>
                <a:gd name="T7" fmla="*/ 2 h 121"/>
                <a:gd name="T8" fmla="*/ 60 w 197"/>
                <a:gd name="T9" fmla="*/ 6 h 121"/>
                <a:gd name="T10" fmla="*/ 45 w 197"/>
                <a:gd name="T11" fmla="*/ 11 h 121"/>
                <a:gd name="T12" fmla="*/ 30 w 197"/>
                <a:gd name="T13" fmla="*/ 18 h 121"/>
                <a:gd name="T14" fmla="*/ 20 w 197"/>
                <a:gd name="T15" fmla="*/ 27 h 121"/>
                <a:gd name="T16" fmla="*/ 10 w 197"/>
                <a:gd name="T17" fmla="*/ 36 h 121"/>
                <a:gd name="T18" fmla="*/ 4 w 197"/>
                <a:gd name="T19" fmla="*/ 46 h 121"/>
                <a:gd name="T20" fmla="*/ 0 w 197"/>
                <a:gd name="T21" fmla="*/ 56 h 121"/>
                <a:gd name="T22" fmla="*/ 0 w 197"/>
                <a:gd name="T23" fmla="*/ 67 h 121"/>
                <a:gd name="T24" fmla="*/ 2 w 197"/>
                <a:gd name="T25" fmla="*/ 77 h 121"/>
                <a:gd name="T26" fmla="*/ 7 w 197"/>
                <a:gd name="T27" fmla="*/ 87 h 121"/>
                <a:gd name="T28" fmla="*/ 17 w 197"/>
                <a:gd name="T29" fmla="*/ 96 h 121"/>
                <a:gd name="T30" fmla="*/ 29 w 197"/>
                <a:gd name="T31" fmla="*/ 105 h 121"/>
                <a:gd name="T32" fmla="*/ 47 w 197"/>
                <a:gd name="T33" fmla="*/ 111 h 121"/>
                <a:gd name="T34" fmla="*/ 67 w 197"/>
                <a:gd name="T35" fmla="*/ 117 h 121"/>
                <a:gd name="T36" fmla="*/ 92 w 197"/>
                <a:gd name="T37" fmla="*/ 120 h 121"/>
                <a:gd name="T38" fmla="*/ 122 w 197"/>
                <a:gd name="T39" fmla="*/ 121 h 121"/>
                <a:gd name="T40" fmla="*/ 122 w 197"/>
                <a:gd name="T41" fmla="*/ 121 h 121"/>
                <a:gd name="T42" fmla="*/ 157 w 197"/>
                <a:gd name="T43" fmla="*/ 120 h 121"/>
                <a:gd name="T44" fmla="*/ 197 w 197"/>
                <a:gd name="T45" fmla="*/ 115 h 121"/>
                <a:gd name="T46" fmla="*/ 197 w 197"/>
                <a:gd name="T47" fmla="*/ 115 h 121"/>
                <a:gd name="T48" fmla="*/ 194 w 197"/>
                <a:gd name="T49" fmla="*/ 97 h 121"/>
                <a:gd name="T50" fmla="*/ 189 w 197"/>
                <a:gd name="T51" fmla="*/ 80 h 121"/>
                <a:gd name="T52" fmla="*/ 182 w 197"/>
                <a:gd name="T53" fmla="*/ 58 h 121"/>
                <a:gd name="T54" fmla="*/ 176 w 197"/>
                <a:gd name="T55" fmla="*/ 47 h 121"/>
                <a:gd name="T56" fmla="*/ 169 w 197"/>
                <a:gd name="T57" fmla="*/ 37 h 121"/>
                <a:gd name="T58" fmla="*/ 161 w 197"/>
                <a:gd name="T59" fmla="*/ 27 h 121"/>
                <a:gd name="T60" fmla="*/ 151 w 197"/>
                <a:gd name="T61" fmla="*/ 19 h 121"/>
                <a:gd name="T62" fmla="*/ 139 w 197"/>
                <a:gd name="T63" fmla="*/ 12 h 121"/>
                <a:gd name="T64" fmla="*/ 128 w 197"/>
                <a:gd name="T65" fmla="*/ 6 h 121"/>
                <a:gd name="T66" fmla="*/ 113 w 197"/>
                <a:gd name="T67" fmla="*/ 2 h 121"/>
                <a:gd name="T68" fmla="*/ 95 w 197"/>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121">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72"/>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973"/>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974"/>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75"/>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76"/>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77"/>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978"/>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79"/>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980"/>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81"/>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26932" y="5863172"/>
            <a:ext cx="3298803" cy="1004944"/>
          </a:xfrm>
          <a:prstGeom prst="rect">
            <a:avLst/>
          </a:prstGeom>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4177676" y="5860919"/>
            <a:ext cx="3298803" cy="1004944"/>
          </a:xfrm>
          <a:prstGeom prst="rect">
            <a:avLst/>
          </a:prstGeom>
        </p:spPr>
      </p:pic>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678938" y="5858847"/>
            <a:ext cx="3298803" cy="1004944"/>
          </a:xfrm>
          <a:prstGeom prst="rect">
            <a:avLst/>
          </a:prstGeom>
        </p:spPr>
      </p:pic>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4327" y="1844409"/>
            <a:ext cx="5840474" cy="1609483"/>
          </a:xfrm>
          <a:prstGeom prst="rect">
            <a:avLst/>
          </a:prstGeom>
        </p:spPr>
      </p:pic>
      <p:pic>
        <p:nvPicPr>
          <p:cNvPr id="46" name="图片 45"/>
          <p:cNvPicPr>
            <a:picLocks noChangeAspect="1"/>
          </p:cNvPicPr>
          <p:nvPr/>
        </p:nvPicPr>
        <p:blipFill rotWithShape="1">
          <a:blip r:embed="rId6" cstate="print">
            <a:extLst>
              <a:ext uri="{28A0092B-C50C-407E-A947-70E740481C1C}">
                <a14:useLocalDpi xmlns:a14="http://schemas.microsoft.com/office/drawing/2010/main" val="0"/>
              </a:ext>
            </a:extLst>
          </a:blip>
          <a:srcRect t="14039" r="2284"/>
          <a:stretch>
            <a:fillRect/>
          </a:stretch>
        </p:blipFill>
        <p:spPr>
          <a:xfrm>
            <a:off x="2302921" y="0"/>
            <a:ext cx="9889080" cy="1179146"/>
          </a:xfrm>
          <a:prstGeom prst="rect">
            <a:avLst/>
          </a:prstGeom>
        </p:spPr>
      </p:pic>
      <p:pic>
        <p:nvPicPr>
          <p:cNvPr id="47" name="图片 46"/>
          <p:cNvPicPr>
            <a:picLocks noChangeAspect="1"/>
          </p:cNvPicPr>
          <p:nvPr/>
        </p:nvPicPr>
        <p:blipFill rotWithShape="1">
          <a:blip r:embed="rId7" cstate="print">
            <a:extLst>
              <a:ext uri="{28A0092B-C50C-407E-A947-70E740481C1C}">
                <a14:useLocalDpi xmlns:a14="http://schemas.microsoft.com/office/drawing/2010/main" val="0"/>
              </a:ext>
            </a:extLst>
          </a:blip>
          <a:srcRect l="12337" t="5480"/>
          <a:stretch>
            <a:fillRect/>
          </a:stretch>
        </p:blipFill>
        <p:spPr>
          <a:xfrm>
            <a:off x="-11876" y="0"/>
            <a:ext cx="2062938" cy="3330712"/>
          </a:xfrm>
          <a:prstGeom prst="rect">
            <a:avLst/>
          </a:prstGeom>
        </p:spPr>
      </p:pic>
      <p:sp>
        <p:nvSpPr>
          <p:cNvPr id="2" name="标题 1"/>
          <p:cNvSpPr>
            <a:spLocks noGrp="1"/>
          </p:cNvSpPr>
          <p:nvPr>
            <p:ph type="ctrTitle" hasCustomPrompt="1"/>
          </p:nvPr>
        </p:nvSpPr>
        <p:spPr>
          <a:xfrm>
            <a:off x="2409371" y="3456994"/>
            <a:ext cx="7373258" cy="978729"/>
          </a:xfrm>
        </p:spPr>
        <p:txBody>
          <a:bodyPr anchor="b">
            <a:normAutofit/>
          </a:bodyPr>
          <a:lstStyle>
            <a:lvl1pPr algn="ctr">
              <a:defRPr sz="48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512623" y="4636746"/>
            <a:ext cx="7678873" cy="2215316"/>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1876" y="4664408"/>
            <a:ext cx="5672447" cy="2215316"/>
          </a:xfrm>
          <a:prstGeom prst="rect">
            <a:avLst/>
          </a:prstGeom>
        </p:spPr>
      </p:pic>
      <p:grpSp>
        <p:nvGrpSpPr>
          <p:cNvPr id="9" name="组合 8"/>
          <p:cNvGrpSpPr/>
          <p:nvPr/>
        </p:nvGrpSpPr>
        <p:grpSpPr>
          <a:xfrm>
            <a:off x="10271023" y="1848719"/>
            <a:ext cx="1188666" cy="1301574"/>
            <a:chOff x="7183438" y="2865438"/>
            <a:chExt cx="1804987" cy="1976438"/>
          </a:xfrm>
        </p:grpSpPr>
        <p:sp>
          <p:nvSpPr>
            <p:cNvPr id="10" name="Freeform 2950"/>
            <p:cNvSpPr>
              <a:spLocks noEditPoints="1"/>
            </p:cNvSpPr>
            <p:nvPr/>
          </p:nvSpPr>
          <p:spPr bwMode="auto">
            <a:xfrm>
              <a:off x="8612188" y="4095751"/>
              <a:ext cx="357188" cy="246063"/>
            </a:xfrm>
            <a:custGeom>
              <a:avLst/>
              <a:gdLst>
                <a:gd name="T0" fmla="*/ 131 w 225"/>
                <a:gd name="T1" fmla="*/ 131 h 155"/>
                <a:gd name="T2" fmla="*/ 112 w 225"/>
                <a:gd name="T3" fmla="*/ 128 h 155"/>
                <a:gd name="T4" fmla="*/ 89 w 225"/>
                <a:gd name="T5" fmla="*/ 120 h 155"/>
                <a:gd name="T6" fmla="*/ 63 w 225"/>
                <a:gd name="T7" fmla="*/ 105 h 155"/>
                <a:gd name="T8" fmla="*/ 32 w 225"/>
                <a:gd name="T9" fmla="*/ 83 h 155"/>
                <a:gd name="T10" fmla="*/ 36 w 225"/>
                <a:gd name="T11" fmla="*/ 77 h 155"/>
                <a:gd name="T12" fmla="*/ 51 w 225"/>
                <a:gd name="T13" fmla="*/ 62 h 155"/>
                <a:gd name="T14" fmla="*/ 72 w 225"/>
                <a:gd name="T15" fmla="*/ 49 h 155"/>
                <a:gd name="T16" fmla="*/ 91 w 225"/>
                <a:gd name="T17" fmla="*/ 43 h 155"/>
                <a:gd name="T18" fmla="*/ 97 w 225"/>
                <a:gd name="T19" fmla="*/ 43 h 155"/>
                <a:gd name="T20" fmla="*/ 116 w 225"/>
                <a:gd name="T21" fmla="*/ 46 h 155"/>
                <a:gd name="T22" fmla="*/ 137 w 225"/>
                <a:gd name="T23" fmla="*/ 58 h 155"/>
                <a:gd name="T24" fmla="*/ 148 w 225"/>
                <a:gd name="T25" fmla="*/ 69 h 155"/>
                <a:gd name="T26" fmla="*/ 160 w 225"/>
                <a:gd name="T27" fmla="*/ 93 h 155"/>
                <a:gd name="T28" fmla="*/ 160 w 225"/>
                <a:gd name="T29" fmla="*/ 111 h 155"/>
                <a:gd name="T30" fmla="*/ 156 w 225"/>
                <a:gd name="T31" fmla="*/ 120 h 155"/>
                <a:gd name="T32" fmla="*/ 148 w 225"/>
                <a:gd name="T33" fmla="*/ 127 h 155"/>
                <a:gd name="T34" fmla="*/ 137 w 225"/>
                <a:gd name="T35" fmla="*/ 130 h 155"/>
                <a:gd name="T36" fmla="*/ 113 w 225"/>
                <a:gd name="T37" fmla="*/ 0 h 155"/>
                <a:gd name="T38" fmla="*/ 101 w 225"/>
                <a:gd name="T39" fmla="*/ 2 h 155"/>
                <a:gd name="T40" fmla="*/ 79 w 225"/>
                <a:gd name="T41" fmla="*/ 8 h 155"/>
                <a:gd name="T42" fmla="*/ 59 w 225"/>
                <a:gd name="T43" fmla="*/ 17 h 155"/>
                <a:gd name="T44" fmla="*/ 32 w 225"/>
                <a:gd name="T45" fmla="*/ 36 h 155"/>
                <a:gd name="T46" fmla="*/ 9 w 225"/>
                <a:gd name="T47" fmla="*/ 59 h 155"/>
                <a:gd name="T48" fmla="*/ 0 w 225"/>
                <a:gd name="T49" fmla="*/ 71 h 155"/>
                <a:gd name="T50" fmla="*/ 53 w 225"/>
                <a:gd name="T51" fmla="*/ 109 h 155"/>
                <a:gd name="T52" fmla="*/ 100 w 225"/>
                <a:gd name="T53" fmla="*/ 136 h 155"/>
                <a:gd name="T54" fmla="*/ 138 w 225"/>
                <a:gd name="T55" fmla="*/ 150 h 155"/>
                <a:gd name="T56" fmla="*/ 170 w 225"/>
                <a:gd name="T57" fmla="*/ 155 h 155"/>
                <a:gd name="T58" fmla="*/ 182 w 225"/>
                <a:gd name="T59" fmla="*/ 153 h 155"/>
                <a:gd name="T60" fmla="*/ 203 w 225"/>
                <a:gd name="T61" fmla="*/ 148 h 155"/>
                <a:gd name="T62" fmla="*/ 216 w 225"/>
                <a:gd name="T63" fmla="*/ 136 h 155"/>
                <a:gd name="T64" fmla="*/ 223 w 225"/>
                <a:gd name="T65" fmla="*/ 120 h 155"/>
                <a:gd name="T66" fmla="*/ 225 w 225"/>
                <a:gd name="T67" fmla="*/ 100 h 155"/>
                <a:gd name="T68" fmla="*/ 220 w 225"/>
                <a:gd name="T69" fmla="*/ 78 h 155"/>
                <a:gd name="T70" fmla="*/ 209 w 225"/>
                <a:gd name="T71" fmla="*/ 58 h 155"/>
                <a:gd name="T72" fmla="*/ 191 w 225"/>
                <a:gd name="T73" fmla="*/ 37 h 155"/>
                <a:gd name="T74" fmla="*/ 181 w 225"/>
                <a:gd name="T75" fmla="*/ 27 h 155"/>
                <a:gd name="T76" fmla="*/ 147 w 225"/>
                <a:gd name="T77" fmla="*/ 6 h 155"/>
                <a:gd name="T78" fmla="*/ 113 w 225"/>
                <a:gd name="T7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5" h="155">
                  <a:moveTo>
                    <a:pt x="131" y="131"/>
                  </a:moveTo>
                  <a:lnTo>
                    <a:pt x="131" y="131"/>
                  </a:lnTo>
                  <a:lnTo>
                    <a:pt x="122" y="130"/>
                  </a:lnTo>
                  <a:lnTo>
                    <a:pt x="112" y="128"/>
                  </a:lnTo>
                  <a:lnTo>
                    <a:pt x="101" y="125"/>
                  </a:lnTo>
                  <a:lnTo>
                    <a:pt x="89" y="120"/>
                  </a:lnTo>
                  <a:lnTo>
                    <a:pt x="76" y="114"/>
                  </a:lnTo>
                  <a:lnTo>
                    <a:pt x="63" y="105"/>
                  </a:lnTo>
                  <a:lnTo>
                    <a:pt x="48" y="95"/>
                  </a:lnTo>
                  <a:lnTo>
                    <a:pt x="32" y="83"/>
                  </a:lnTo>
                  <a:lnTo>
                    <a:pt x="32" y="83"/>
                  </a:lnTo>
                  <a:lnTo>
                    <a:pt x="36" y="77"/>
                  </a:lnTo>
                  <a:lnTo>
                    <a:pt x="42" y="69"/>
                  </a:lnTo>
                  <a:lnTo>
                    <a:pt x="51" y="62"/>
                  </a:lnTo>
                  <a:lnTo>
                    <a:pt x="60" y="55"/>
                  </a:lnTo>
                  <a:lnTo>
                    <a:pt x="72" y="49"/>
                  </a:lnTo>
                  <a:lnTo>
                    <a:pt x="84" y="44"/>
                  </a:lnTo>
                  <a:lnTo>
                    <a:pt x="91" y="43"/>
                  </a:lnTo>
                  <a:lnTo>
                    <a:pt x="97" y="43"/>
                  </a:lnTo>
                  <a:lnTo>
                    <a:pt x="97" y="43"/>
                  </a:lnTo>
                  <a:lnTo>
                    <a:pt x="107" y="43"/>
                  </a:lnTo>
                  <a:lnTo>
                    <a:pt x="116" y="46"/>
                  </a:lnTo>
                  <a:lnTo>
                    <a:pt x="126" y="50"/>
                  </a:lnTo>
                  <a:lnTo>
                    <a:pt x="137" y="58"/>
                  </a:lnTo>
                  <a:lnTo>
                    <a:pt x="137" y="58"/>
                  </a:lnTo>
                  <a:lnTo>
                    <a:pt x="148" y="69"/>
                  </a:lnTo>
                  <a:lnTo>
                    <a:pt x="156" y="81"/>
                  </a:lnTo>
                  <a:lnTo>
                    <a:pt x="160" y="93"/>
                  </a:lnTo>
                  <a:lnTo>
                    <a:pt x="162" y="105"/>
                  </a:lnTo>
                  <a:lnTo>
                    <a:pt x="160" y="111"/>
                  </a:lnTo>
                  <a:lnTo>
                    <a:pt x="159" y="115"/>
                  </a:lnTo>
                  <a:lnTo>
                    <a:pt x="156" y="120"/>
                  </a:lnTo>
                  <a:lnTo>
                    <a:pt x="153" y="124"/>
                  </a:lnTo>
                  <a:lnTo>
                    <a:pt x="148" y="127"/>
                  </a:lnTo>
                  <a:lnTo>
                    <a:pt x="144" y="130"/>
                  </a:lnTo>
                  <a:lnTo>
                    <a:pt x="137" y="130"/>
                  </a:lnTo>
                  <a:lnTo>
                    <a:pt x="131" y="131"/>
                  </a:lnTo>
                  <a:close/>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951"/>
            <p:cNvSpPr/>
            <p:nvPr/>
          </p:nvSpPr>
          <p:spPr bwMode="auto">
            <a:xfrm>
              <a:off x="8662988" y="4164013"/>
              <a:ext cx="206375" cy="139700"/>
            </a:xfrm>
            <a:custGeom>
              <a:avLst/>
              <a:gdLst>
                <a:gd name="T0" fmla="*/ 99 w 130"/>
                <a:gd name="T1" fmla="*/ 88 h 88"/>
                <a:gd name="T2" fmla="*/ 99 w 130"/>
                <a:gd name="T3" fmla="*/ 88 h 88"/>
                <a:gd name="T4" fmla="*/ 90 w 130"/>
                <a:gd name="T5" fmla="*/ 87 h 88"/>
                <a:gd name="T6" fmla="*/ 80 w 130"/>
                <a:gd name="T7" fmla="*/ 85 h 88"/>
                <a:gd name="T8" fmla="*/ 69 w 130"/>
                <a:gd name="T9" fmla="*/ 82 h 88"/>
                <a:gd name="T10" fmla="*/ 57 w 130"/>
                <a:gd name="T11" fmla="*/ 77 h 88"/>
                <a:gd name="T12" fmla="*/ 44 w 130"/>
                <a:gd name="T13" fmla="*/ 71 h 88"/>
                <a:gd name="T14" fmla="*/ 31 w 130"/>
                <a:gd name="T15" fmla="*/ 62 h 88"/>
                <a:gd name="T16" fmla="*/ 16 w 130"/>
                <a:gd name="T17" fmla="*/ 52 h 88"/>
                <a:gd name="T18" fmla="*/ 0 w 130"/>
                <a:gd name="T19" fmla="*/ 40 h 88"/>
                <a:gd name="T20" fmla="*/ 0 w 130"/>
                <a:gd name="T21" fmla="*/ 40 h 88"/>
                <a:gd name="T22" fmla="*/ 4 w 130"/>
                <a:gd name="T23" fmla="*/ 34 h 88"/>
                <a:gd name="T24" fmla="*/ 10 w 130"/>
                <a:gd name="T25" fmla="*/ 26 h 88"/>
                <a:gd name="T26" fmla="*/ 19 w 130"/>
                <a:gd name="T27" fmla="*/ 19 h 88"/>
                <a:gd name="T28" fmla="*/ 28 w 130"/>
                <a:gd name="T29" fmla="*/ 12 h 88"/>
                <a:gd name="T30" fmla="*/ 40 w 130"/>
                <a:gd name="T31" fmla="*/ 6 h 88"/>
                <a:gd name="T32" fmla="*/ 52 w 130"/>
                <a:gd name="T33" fmla="*/ 1 h 88"/>
                <a:gd name="T34" fmla="*/ 59 w 130"/>
                <a:gd name="T35" fmla="*/ 0 h 88"/>
                <a:gd name="T36" fmla="*/ 65 w 130"/>
                <a:gd name="T37" fmla="*/ 0 h 88"/>
                <a:gd name="T38" fmla="*/ 65 w 130"/>
                <a:gd name="T39" fmla="*/ 0 h 88"/>
                <a:gd name="T40" fmla="*/ 75 w 130"/>
                <a:gd name="T41" fmla="*/ 0 h 88"/>
                <a:gd name="T42" fmla="*/ 84 w 130"/>
                <a:gd name="T43" fmla="*/ 3 h 88"/>
                <a:gd name="T44" fmla="*/ 94 w 130"/>
                <a:gd name="T45" fmla="*/ 7 h 88"/>
                <a:gd name="T46" fmla="*/ 105 w 130"/>
                <a:gd name="T47" fmla="*/ 15 h 88"/>
                <a:gd name="T48" fmla="*/ 105 w 130"/>
                <a:gd name="T49" fmla="*/ 15 h 88"/>
                <a:gd name="T50" fmla="*/ 116 w 130"/>
                <a:gd name="T51" fmla="*/ 26 h 88"/>
                <a:gd name="T52" fmla="*/ 124 w 130"/>
                <a:gd name="T53" fmla="*/ 38 h 88"/>
                <a:gd name="T54" fmla="*/ 128 w 130"/>
                <a:gd name="T55" fmla="*/ 50 h 88"/>
                <a:gd name="T56" fmla="*/ 130 w 130"/>
                <a:gd name="T57" fmla="*/ 62 h 88"/>
                <a:gd name="T58" fmla="*/ 128 w 130"/>
                <a:gd name="T59" fmla="*/ 68 h 88"/>
                <a:gd name="T60" fmla="*/ 127 w 130"/>
                <a:gd name="T61" fmla="*/ 72 h 88"/>
                <a:gd name="T62" fmla="*/ 124 w 130"/>
                <a:gd name="T63" fmla="*/ 77 h 88"/>
                <a:gd name="T64" fmla="*/ 121 w 130"/>
                <a:gd name="T65" fmla="*/ 81 h 88"/>
                <a:gd name="T66" fmla="*/ 116 w 130"/>
                <a:gd name="T67" fmla="*/ 84 h 88"/>
                <a:gd name="T68" fmla="*/ 112 w 130"/>
                <a:gd name="T69" fmla="*/ 87 h 88"/>
                <a:gd name="T70" fmla="*/ 105 w 130"/>
                <a:gd name="T71" fmla="*/ 87 h 88"/>
                <a:gd name="T72" fmla="*/ 99 w 130"/>
                <a:gd name="T7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88">
                  <a:moveTo>
                    <a:pt x="99" y="88"/>
                  </a:moveTo>
                  <a:lnTo>
                    <a:pt x="99" y="88"/>
                  </a:lnTo>
                  <a:lnTo>
                    <a:pt x="90" y="87"/>
                  </a:lnTo>
                  <a:lnTo>
                    <a:pt x="80" y="85"/>
                  </a:lnTo>
                  <a:lnTo>
                    <a:pt x="69" y="82"/>
                  </a:lnTo>
                  <a:lnTo>
                    <a:pt x="57" y="77"/>
                  </a:lnTo>
                  <a:lnTo>
                    <a:pt x="44" y="71"/>
                  </a:lnTo>
                  <a:lnTo>
                    <a:pt x="31" y="62"/>
                  </a:lnTo>
                  <a:lnTo>
                    <a:pt x="16" y="52"/>
                  </a:lnTo>
                  <a:lnTo>
                    <a:pt x="0" y="40"/>
                  </a:lnTo>
                  <a:lnTo>
                    <a:pt x="0" y="40"/>
                  </a:lnTo>
                  <a:lnTo>
                    <a:pt x="4" y="34"/>
                  </a:lnTo>
                  <a:lnTo>
                    <a:pt x="10" y="26"/>
                  </a:lnTo>
                  <a:lnTo>
                    <a:pt x="19" y="19"/>
                  </a:lnTo>
                  <a:lnTo>
                    <a:pt x="28" y="12"/>
                  </a:lnTo>
                  <a:lnTo>
                    <a:pt x="40" y="6"/>
                  </a:lnTo>
                  <a:lnTo>
                    <a:pt x="52" y="1"/>
                  </a:lnTo>
                  <a:lnTo>
                    <a:pt x="59" y="0"/>
                  </a:lnTo>
                  <a:lnTo>
                    <a:pt x="65" y="0"/>
                  </a:lnTo>
                  <a:lnTo>
                    <a:pt x="65" y="0"/>
                  </a:lnTo>
                  <a:lnTo>
                    <a:pt x="75" y="0"/>
                  </a:lnTo>
                  <a:lnTo>
                    <a:pt x="84" y="3"/>
                  </a:lnTo>
                  <a:lnTo>
                    <a:pt x="94" y="7"/>
                  </a:lnTo>
                  <a:lnTo>
                    <a:pt x="105" y="15"/>
                  </a:lnTo>
                  <a:lnTo>
                    <a:pt x="105" y="15"/>
                  </a:lnTo>
                  <a:lnTo>
                    <a:pt x="116" y="26"/>
                  </a:lnTo>
                  <a:lnTo>
                    <a:pt x="124" y="38"/>
                  </a:lnTo>
                  <a:lnTo>
                    <a:pt x="128" y="50"/>
                  </a:lnTo>
                  <a:lnTo>
                    <a:pt x="130" y="62"/>
                  </a:lnTo>
                  <a:lnTo>
                    <a:pt x="128" y="68"/>
                  </a:lnTo>
                  <a:lnTo>
                    <a:pt x="127" y="72"/>
                  </a:lnTo>
                  <a:lnTo>
                    <a:pt x="124" y="77"/>
                  </a:lnTo>
                  <a:lnTo>
                    <a:pt x="121" y="81"/>
                  </a:lnTo>
                  <a:lnTo>
                    <a:pt x="116" y="84"/>
                  </a:lnTo>
                  <a:lnTo>
                    <a:pt x="112" y="87"/>
                  </a:lnTo>
                  <a:lnTo>
                    <a:pt x="105" y="87"/>
                  </a:lnTo>
                  <a:lnTo>
                    <a:pt x="99"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952"/>
            <p:cNvSpPr/>
            <p:nvPr/>
          </p:nvSpPr>
          <p:spPr bwMode="auto">
            <a:xfrm>
              <a:off x="8612188" y="4095751"/>
              <a:ext cx="357188" cy="246063"/>
            </a:xfrm>
            <a:custGeom>
              <a:avLst/>
              <a:gdLst>
                <a:gd name="T0" fmla="*/ 113 w 225"/>
                <a:gd name="T1" fmla="*/ 0 h 155"/>
                <a:gd name="T2" fmla="*/ 113 w 225"/>
                <a:gd name="T3" fmla="*/ 0 h 155"/>
                <a:gd name="T4" fmla="*/ 101 w 225"/>
                <a:gd name="T5" fmla="*/ 2 h 155"/>
                <a:gd name="T6" fmla="*/ 89 w 225"/>
                <a:gd name="T7" fmla="*/ 3 h 155"/>
                <a:gd name="T8" fmla="*/ 79 w 225"/>
                <a:gd name="T9" fmla="*/ 8 h 155"/>
                <a:gd name="T10" fmla="*/ 69 w 225"/>
                <a:gd name="T11" fmla="*/ 12 h 155"/>
                <a:gd name="T12" fmla="*/ 59 w 225"/>
                <a:gd name="T13" fmla="*/ 17 h 155"/>
                <a:gd name="T14" fmla="*/ 48 w 225"/>
                <a:gd name="T15" fmla="*/ 22 h 155"/>
                <a:gd name="T16" fmla="*/ 32 w 225"/>
                <a:gd name="T17" fmla="*/ 36 h 155"/>
                <a:gd name="T18" fmla="*/ 19 w 225"/>
                <a:gd name="T19" fmla="*/ 49 h 155"/>
                <a:gd name="T20" fmla="*/ 9 w 225"/>
                <a:gd name="T21" fmla="*/ 59 h 155"/>
                <a:gd name="T22" fmla="*/ 0 w 225"/>
                <a:gd name="T23" fmla="*/ 71 h 155"/>
                <a:gd name="T24" fmla="*/ 0 w 225"/>
                <a:gd name="T25" fmla="*/ 71 h 155"/>
                <a:gd name="T26" fmla="*/ 28 w 225"/>
                <a:gd name="T27" fmla="*/ 92 h 155"/>
                <a:gd name="T28" fmla="*/ 53 w 225"/>
                <a:gd name="T29" fmla="*/ 109 h 155"/>
                <a:gd name="T30" fmla="*/ 78 w 225"/>
                <a:gd name="T31" fmla="*/ 124 h 155"/>
                <a:gd name="T32" fmla="*/ 100 w 225"/>
                <a:gd name="T33" fmla="*/ 136 h 155"/>
                <a:gd name="T34" fmla="*/ 120 w 225"/>
                <a:gd name="T35" fmla="*/ 145 h 155"/>
                <a:gd name="T36" fmla="*/ 138 w 225"/>
                <a:gd name="T37" fmla="*/ 150 h 155"/>
                <a:gd name="T38" fmla="*/ 156 w 225"/>
                <a:gd name="T39" fmla="*/ 153 h 155"/>
                <a:gd name="T40" fmla="*/ 170 w 225"/>
                <a:gd name="T41" fmla="*/ 155 h 155"/>
                <a:gd name="T42" fmla="*/ 170 w 225"/>
                <a:gd name="T43" fmla="*/ 155 h 155"/>
                <a:gd name="T44" fmla="*/ 182 w 225"/>
                <a:gd name="T45" fmla="*/ 153 h 155"/>
                <a:gd name="T46" fmla="*/ 194 w 225"/>
                <a:gd name="T47" fmla="*/ 152 h 155"/>
                <a:gd name="T48" fmla="*/ 203 w 225"/>
                <a:gd name="T49" fmla="*/ 148 h 155"/>
                <a:gd name="T50" fmla="*/ 210 w 225"/>
                <a:gd name="T51" fmla="*/ 142 h 155"/>
                <a:gd name="T52" fmla="*/ 216 w 225"/>
                <a:gd name="T53" fmla="*/ 136 h 155"/>
                <a:gd name="T54" fmla="*/ 220 w 225"/>
                <a:gd name="T55" fmla="*/ 127 h 155"/>
                <a:gd name="T56" fmla="*/ 223 w 225"/>
                <a:gd name="T57" fmla="*/ 120 h 155"/>
                <a:gd name="T58" fmla="*/ 225 w 225"/>
                <a:gd name="T59" fmla="*/ 109 h 155"/>
                <a:gd name="T60" fmla="*/ 225 w 225"/>
                <a:gd name="T61" fmla="*/ 100 h 155"/>
                <a:gd name="T62" fmla="*/ 223 w 225"/>
                <a:gd name="T63" fmla="*/ 90 h 155"/>
                <a:gd name="T64" fmla="*/ 220 w 225"/>
                <a:gd name="T65" fmla="*/ 78 h 155"/>
                <a:gd name="T66" fmla="*/ 215 w 225"/>
                <a:gd name="T67" fmla="*/ 68 h 155"/>
                <a:gd name="T68" fmla="*/ 209 w 225"/>
                <a:gd name="T69" fmla="*/ 58 h 155"/>
                <a:gd name="T70" fmla="*/ 201 w 225"/>
                <a:gd name="T71" fmla="*/ 47 h 155"/>
                <a:gd name="T72" fmla="*/ 191 w 225"/>
                <a:gd name="T73" fmla="*/ 37 h 155"/>
                <a:gd name="T74" fmla="*/ 181 w 225"/>
                <a:gd name="T75" fmla="*/ 27 h 155"/>
                <a:gd name="T76" fmla="*/ 181 w 225"/>
                <a:gd name="T77" fmla="*/ 27 h 155"/>
                <a:gd name="T78" fmla="*/ 163 w 225"/>
                <a:gd name="T79" fmla="*/ 15 h 155"/>
                <a:gd name="T80" fmla="*/ 147 w 225"/>
                <a:gd name="T81" fmla="*/ 6 h 155"/>
                <a:gd name="T82" fmla="*/ 129 w 225"/>
                <a:gd name="T83" fmla="*/ 2 h 155"/>
                <a:gd name="T84" fmla="*/ 113 w 225"/>
                <a:gd name="T8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155">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953"/>
            <p:cNvSpPr>
              <a:spLocks noEditPoints="1"/>
            </p:cNvSpPr>
            <p:nvPr/>
          </p:nvSpPr>
          <p:spPr bwMode="auto">
            <a:xfrm>
              <a:off x="8459788" y="3957638"/>
              <a:ext cx="177800" cy="230188"/>
            </a:xfrm>
            <a:custGeom>
              <a:avLst/>
              <a:gdLst>
                <a:gd name="T0" fmla="*/ 68 w 112"/>
                <a:gd name="T1" fmla="*/ 126 h 145"/>
                <a:gd name="T2" fmla="*/ 34 w 112"/>
                <a:gd name="T3" fmla="*/ 92 h 145"/>
                <a:gd name="T4" fmla="*/ 25 w 112"/>
                <a:gd name="T5" fmla="*/ 77 h 145"/>
                <a:gd name="T6" fmla="*/ 22 w 112"/>
                <a:gd name="T7" fmla="*/ 65 h 145"/>
                <a:gd name="T8" fmla="*/ 22 w 112"/>
                <a:gd name="T9" fmla="*/ 55 h 145"/>
                <a:gd name="T10" fmla="*/ 27 w 112"/>
                <a:gd name="T11" fmla="*/ 48 h 145"/>
                <a:gd name="T12" fmla="*/ 32 w 112"/>
                <a:gd name="T13" fmla="*/ 45 h 145"/>
                <a:gd name="T14" fmla="*/ 41 w 112"/>
                <a:gd name="T15" fmla="*/ 42 h 145"/>
                <a:gd name="T16" fmla="*/ 56 w 112"/>
                <a:gd name="T17" fmla="*/ 45 h 145"/>
                <a:gd name="T18" fmla="*/ 69 w 112"/>
                <a:gd name="T19" fmla="*/ 53 h 145"/>
                <a:gd name="T20" fmla="*/ 77 w 112"/>
                <a:gd name="T21" fmla="*/ 59 h 145"/>
                <a:gd name="T22" fmla="*/ 84 w 112"/>
                <a:gd name="T23" fmla="*/ 71 h 145"/>
                <a:gd name="T24" fmla="*/ 85 w 112"/>
                <a:gd name="T25" fmla="*/ 84 h 145"/>
                <a:gd name="T26" fmla="*/ 82 w 112"/>
                <a:gd name="T27" fmla="*/ 101 h 145"/>
                <a:gd name="T28" fmla="*/ 74 w 112"/>
                <a:gd name="T29" fmla="*/ 118 h 145"/>
                <a:gd name="T30" fmla="*/ 35 w 112"/>
                <a:gd name="T31" fmla="*/ 0 h 145"/>
                <a:gd name="T32" fmla="*/ 27 w 112"/>
                <a:gd name="T33" fmla="*/ 0 h 145"/>
                <a:gd name="T34" fmla="*/ 13 w 112"/>
                <a:gd name="T35" fmla="*/ 6 h 145"/>
                <a:gd name="T36" fmla="*/ 4 w 112"/>
                <a:gd name="T37" fmla="*/ 17 h 145"/>
                <a:gd name="T38" fmla="*/ 0 w 112"/>
                <a:gd name="T39" fmla="*/ 30 h 145"/>
                <a:gd name="T40" fmla="*/ 1 w 112"/>
                <a:gd name="T41" fmla="*/ 49 h 145"/>
                <a:gd name="T42" fmla="*/ 12 w 112"/>
                <a:gd name="T43" fmla="*/ 73 h 145"/>
                <a:gd name="T44" fmla="*/ 31 w 112"/>
                <a:gd name="T45" fmla="*/ 99 h 145"/>
                <a:gd name="T46" fmla="*/ 62 w 112"/>
                <a:gd name="T47" fmla="*/ 129 h 145"/>
                <a:gd name="T48" fmla="*/ 81 w 112"/>
                <a:gd name="T49" fmla="*/ 145 h 145"/>
                <a:gd name="T50" fmla="*/ 99 w 112"/>
                <a:gd name="T51" fmla="*/ 120 h 145"/>
                <a:gd name="T52" fmla="*/ 109 w 112"/>
                <a:gd name="T53" fmla="*/ 93 h 145"/>
                <a:gd name="T54" fmla="*/ 112 w 112"/>
                <a:gd name="T55" fmla="*/ 73 h 145"/>
                <a:gd name="T56" fmla="*/ 107 w 112"/>
                <a:gd name="T57" fmla="*/ 51 h 145"/>
                <a:gd name="T58" fmla="*/ 94 w 112"/>
                <a:gd name="T59" fmla="*/ 30 h 145"/>
                <a:gd name="T60" fmla="*/ 84 w 112"/>
                <a:gd name="T61" fmla="*/ 20 h 145"/>
                <a:gd name="T62" fmla="*/ 59 w 112"/>
                <a:gd name="T63" fmla="*/ 5 h 145"/>
                <a:gd name="T64" fmla="*/ 35 w 112"/>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45">
                  <a:moveTo>
                    <a:pt x="68" y="126"/>
                  </a:moveTo>
                  <a:lnTo>
                    <a:pt x="68" y="126"/>
                  </a:lnTo>
                  <a:lnTo>
                    <a:pt x="47" y="108"/>
                  </a:lnTo>
                  <a:lnTo>
                    <a:pt x="34" y="92"/>
                  </a:lnTo>
                  <a:lnTo>
                    <a:pt x="28" y="84"/>
                  </a:lnTo>
                  <a:lnTo>
                    <a:pt x="25" y="77"/>
                  </a:lnTo>
                  <a:lnTo>
                    <a:pt x="22" y="71"/>
                  </a:lnTo>
                  <a:lnTo>
                    <a:pt x="22" y="65"/>
                  </a:lnTo>
                  <a:lnTo>
                    <a:pt x="21" y="59"/>
                  </a:lnTo>
                  <a:lnTo>
                    <a:pt x="22" y="55"/>
                  </a:lnTo>
                  <a:lnTo>
                    <a:pt x="24" y="52"/>
                  </a:lnTo>
                  <a:lnTo>
                    <a:pt x="27" y="48"/>
                  </a:lnTo>
                  <a:lnTo>
                    <a:pt x="29" y="46"/>
                  </a:lnTo>
                  <a:lnTo>
                    <a:pt x="32" y="45"/>
                  </a:lnTo>
                  <a:lnTo>
                    <a:pt x="41" y="42"/>
                  </a:lnTo>
                  <a:lnTo>
                    <a:pt x="41" y="42"/>
                  </a:lnTo>
                  <a:lnTo>
                    <a:pt x="49" y="43"/>
                  </a:lnTo>
                  <a:lnTo>
                    <a:pt x="56" y="45"/>
                  </a:lnTo>
                  <a:lnTo>
                    <a:pt x="63" y="49"/>
                  </a:lnTo>
                  <a:lnTo>
                    <a:pt x="69" y="53"/>
                  </a:lnTo>
                  <a:lnTo>
                    <a:pt x="69" y="53"/>
                  </a:lnTo>
                  <a:lnTo>
                    <a:pt x="77" y="59"/>
                  </a:lnTo>
                  <a:lnTo>
                    <a:pt x="81" y="65"/>
                  </a:lnTo>
                  <a:lnTo>
                    <a:pt x="84" y="71"/>
                  </a:lnTo>
                  <a:lnTo>
                    <a:pt x="85" y="77"/>
                  </a:lnTo>
                  <a:lnTo>
                    <a:pt x="85" y="84"/>
                  </a:lnTo>
                  <a:lnTo>
                    <a:pt x="85" y="90"/>
                  </a:lnTo>
                  <a:lnTo>
                    <a:pt x="82" y="101"/>
                  </a:lnTo>
                  <a:lnTo>
                    <a:pt x="78" y="111"/>
                  </a:lnTo>
                  <a:lnTo>
                    <a:pt x="74" y="118"/>
                  </a:lnTo>
                  <a:lnTo>
                    <a:pt x="68" y="126"/>
                  </a:lnTo>
                  <a:close/>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954"/>
            <p:cNvSpPr/>
            <p:nvPr/>
          </p:nvSpPr>
          <p:spPr bwMode="auto">
            <a:xfrm>
              <a:off x="8493125" y="4024313"/>
              <a:ext cx="101600" cy="133350"/>
            </a:xfrm>
            <a:custGeom>
              <a:avLst/>
              <a:gdLst>
                <a:gd name="T0" fmla="*/ 47 w 64"/>
                <a:gd name="T1" fmla="*/ 84 h 84"/>
                <a:gd name="T2" fmla="*/ 47 w 64"/>
                <a:gd name="T3" fmla="*/ 84 h 84"/>
                <a:gd name="T4" fmla="*/ 26 w 64"/>
                <a:gd name="T5" fmla="*/ 66 h 84"/>
                <a:gd name="T6" fmla="*/ 13 w 64"/>
                <a:gd name="T7" fmla="*/ 50 h 84"/>
                <a:gd name="T8" fmla="*/ 7 w 64"/>
                <a:gd name="T9" fmla="*/ 42 h 84"/>
                <a:gd name="T10" fmla="*/ 4 w 64"/>
                <a:gd name="T11" fmla="*/ 35 h 84"/>
                <a:gd name="T12" fmla="*/ 1 w 64"/>
                <a:gd name="T13" fmla="*/ 29 h 84"/>
                <a:gd name="T14" fmla="*/ 1 w 64"/>
                <a:gd name="T15" fmla="*/ 23 h 84"/>
                <a:gd name="T16" fmla="*/ 0 w 64"/>
                <a:gd name="T17" fmla="*/ 17 h 84"/>
                <a:gd name="T18" fmla="*/ 1 w 64"/>
                <a:gd name="T19" fmla="*/ 13 h 84"/>
                <a:gd name="T20" fmla="*/ 3 w 64"/>
                <a:gd name="T21" fmla="*/ 10 h 84"/>
                <a:gd name="T22" fmla="*/ 6 w 64"/>
                <a:gd name="T23" fmla="*/ 6 h 84"/>
                <a:gd name="T24" fmla="*/ 8 w 64"/>
                <a:gd name="T25" fmla="*/ 4 h 84"/>
                <a:gd name="T26" fmla="*/ 11 w 64"/>
                <a:gd name="T27" fmla="*/ 3 h 84"/>
                <a:gd name="T28" fmla="*/ 20 w 64"/>
                <a:gd name="T29" fmla="*/ 0 h 84"/>
                <a:gd name="T30" fmla="*/ 20 w 64"/>
                <a:gd name="T31" fmla="*/ 0 h 84"/>
                <a:gd name="T32" fmla="*/ 28 w 64"/>
                <a:gd name="T33" fmla="*/ 1 h 84"/>
                <a:gd name="T34" fmla="*/ 35 w 64"/>
                <a:gd name="T35" fmla="*/ 3 h 84"/>
                <a:gd name="T36" fmla="*/ 42 w 64"/>
                <a:gd name="T37" fmla="*/ 7 h 84"/>
                <a:gd name="T38" fmla="*/ 48 w 64"/>
                <a:gd name="T39" fmla="*/ 11 h 84"/>
                <a:gd name="T40" fmla="*/ 48 w 64"/>
                <a:gd name="T41" fmla="*/ 11 h 84"/>
                <a:gd name="T42" fmla="*/ 56 w 64"/>
                <a:gd name="T43" fmla="*/ 17 h 84"/>
                <a:gd name="T44" fmla="*/ 60 w 64"/>
                <a:gd name="T45" fmla="*/ 23 h 84"/>
                <a:gd name="T46" fmla="*/ 63 w 64"/>
                <a:gd name="T47" fmla="*/ 29 h 84"/>
                <a:gd name="T48" fmla="*/ 64 w 64"/>
                <a:gd name="T49" fmla="*/ 35 h 84"/>
                <a:gd name="T50" fmla="*/ 64 w 64"/>
                <a:gd name="T51" fmla="*/ 42 h 84"/>
                <a:gd name="T52" fmla="*/ 64 w 64"/>
                <a:gd name="T53" fmla="*/ 48 h 84"/>
                <a:gd name="T54" fmla="*/ 61 w 64"/>
                <a:gd name="T55" fmla="*/ 59 h 84"/>
                <a:gd name="T56" fmla="*/ 57 w 64"/>
                <a:gd name="T57" fmla="*/ 69 h 84"/>
                <a:gd name="T58" fmla="*/ 53 w 64"/>
                <a:gd name="T59" fmla="*/ 76 h 84"/>
                <a:gd name="T60" fmla="*/ 47 w 64"/>
                <a:gd name="T6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84">
                  <a:moveTo>
                    <a:pt x="47" y="84"/>
                  </a:moveTo>
                  <a:lnTo>
                    <a:pt x="47" y="84"/>
                  </a:lnTo>
                  <a:lnTo>
                    <a:pt x="26" y="66"/>
                  </a:lnTo>
                  <a:lnTo>
                    <a:pt x="13" y="50"/>
                  </a:lnTo>
                  <a:lnTo>
                    <a:pt x="7" y="42"/>
                  </a:lnTo>
                  <a:lnTo>
                    <a:pt x="4" y="35"/>
                  </a:lnTo>
                  <a:lnTo>
                    <a:pt x="1" y="29"/>
                  </a:lnTo>
                  <a:lnTo>
                    <a:pt x="1" y="23"/>
                  </a:lnTo>
                  <a:lnTo>
                    <a:pt x="0" y="17"/>
                  </a:lnTo>
                  <a:lnTo>
                    <a:pt x="1" y="13"/>
                  </a:lnTo>
                  <a:lnTo>
                    <a:pt x="3" y="10"/>
                  </a:lnTo>
                  <a:lnTo>
                    <a:pt x="6" y="6"/>
                  </a:lnTo>
                  <a:lnTo>
                    <a:pt x="8" y="4"/>
                  </a:lnTo>
                  <a:lnTo>
                    <a:pt x="11" y="3"/>
                  </a:lnTo>
                  <a:lnTo>
                    <a:pt x="20" y="0"/>
                  </a:lnTo>
                  <a:lnTo>
                    <a:pt x="20" y="0"/>
                  </a:lnTo>
                  <a:lnTo>
                    <a:pt x="28" y="1"/>
                  </a:lnTo>
                  <a:lnTo>
                    <a:pt x="35" y="3"/>
                  </a:lnTo>
                  <a:lnTo>
                    <a:pt x="42" y="7"/>
                  </a:lnTo>
                  <a:lnTo>
                    <a:pt x="48" y="11"/>
                  </a:lnTo>
                  <a:lnTo>
                    <a:pt x="48" y="11"/>
                  </a:lnTo>
                  <a:lnTo>
                    <a:pt x="56" y="17"/>
                  </a:lnTo>
                  <a:lnTo>
                    <a:pt x="60" y="23"/>
                  </a:lnTo>
                  <a:lnTo>
                    <a:pt x="63" y="29"/>
                  </a:lnTo>
                  <a:lnTo>
                    <a:pt x="64" y="35"/>
                  </a:lnTo>
                  <a:lnTo>
                    <a:pt x="64" y="42"/>
                  </a:lnTo>
                  <a:lnTo>
                    <a:pt x="64" y="48"/>
                  </a:lnTo>
                  <a:lnTo>
                    <a:pt x="61" y="59"/>
                  </a:lnTo>
                  <a:lnTo>
                    <a:pt x="57" y="69"/>
                  </a:lnTo>
                  <a:lnTo>
                    <a:pt x="53" y="76"/>
                  </a:lnTo>
                  <a:lnTo>
                    <a:pt x="4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955"/>
            <p:cNvSpPr/>
            <p:nvPr/>
          </p:nvSpPr>
          <p:spPr bwMode="auto">
            <a:xfrm>
              <a:off x="8459788" y="3957638"/>
              <a:ext cx="177800" cy="230188"/>
            </a:xfrm>
            <a:custGeom>
              <a:avLst/>
              <a:gdLst>
                <a:gd name="T0" fmla="*/ 35 w 112"/>
                <a:gd name="T1" fmla="*/ 0 h 145"/>
                <a:gd name="T2" fmla="*/ 35 w 112"/>
                <a:gd name="T3" fmla="*/ 0 h 145"/>
                <a:gd name="T4" fmla="*/ 27 w 112"/>
                <a:gd name="T5" fmla="*/ 0 h 145"/>
                <a:gd name="T6" fmla="*/ 19 w 112"/>
                <a:gd name="T7" fmla="*/ 3 h 145"/>
                <a:gd name="T8" fmla="*/ 13 w 112"/>
                <a:gd name="T9" fmla="*/ 6 h 145"/>
                <a:gd name="T10" fmla="*/ 7 w 112"/>
                <a:gd name="T11" fmla="*/ 11 h 145"/>
                <a:gd name="T12" fmla="*/ 4 w 112"/>
                <a:gd name="T13" fmla="*/ 17 h 145"/>
                <a:gd name="T14" fmla="*/ 1 w 112"/>
                <a:gd name="T15" fmla="*/ 23 h 145"/>
                <a:gd name="T16" fmla="*/ 0 w 112"/>
                <a:gd name="T17" fmla="*/ 30 h 145"/>
                <a:gd name="T18" fmla="*/ 0 w 112"/>
                <a:gd name="T19" fmla="*/ 39 h 145"/>
                <a:gd name="T20" fmla="*/ 1 w 112"/>
                <a:gd name="T21" fmla="*/ 49 h 145"/>
                <a:gd name="T22" fmla="*/ 6 w 112"/>
                <a:gd name="T23" fmla="*/ 61 h 145"/>
                <a:gd name="T24" fmla="*/ 12 w 112"/>
                <a:gd name="T25" fmla="*/ 73 h 145"/>
                <a:gd name="T26" fmla="*/ 21 w 112"/>
                <a:gd name="T27" fmla="*/ 84 h 145"/>
                <a:gd name="T28" fmla="*/ 31 w 112"/>
                <a:gd name="T29" fmla="*/ 99 h 145"/>
                <a:gd name="T30" fmla="*/ 46 w 112"/>
                <a:gd name="T31" fmla="*/ 114 h 145"/>
                <a:gd name="T32" fmla="*/ 62 w 112"/>
                <a:gd name="T33" fmla="*/ 129 h 145"/>
                <a:gd name="T34" fmla="*/ 81 w 112"/>
                <a:gd name="T35" fmla="*/ 145 h 145"/>
                <a:gd name="T36" fmla="*/ 81 w 112"/>
                <a:gd name="T37" fmla="*/ 145 h 145"/>
                <a:gd name="T38" fmla="*/ 90 w 112"/>
                <a:gd name="T39" fmla="*/ 133 h 145"/>
                <a:gd name="T40" fmla="*/ 99 w 112"/>
                <a:gd name="T41" fmla="*/ 120 h 145"/>
                <a:gd name="T42" fmla="*/ 106 w 112"/>
                <a:gd name="T43" fmla="*/ 102 h 145"/>
                <a:gd name="T44" fmla="*/ 109 w 112"/>
                <a:gd name="T45" fmla="*/ 93 h 145"/>
                <a:gd name="T46" fmla="*/ 112 w 112"/>
                <a:gd name="T47" fmla="*/ 83 h 145"/>
                <a:gd name="T48" fmla="*/ 112 w 112"/>
                <a:gd name="T49" fmla="*/ 73 h 145"/>
                <a:gd name="T50" fmla="*/ 110 w 112"/>
                <a:gd name="T51" fmla="*/ 61 h 145"/>
                <a:gd name="T52" fmla="*/ 107 w 112"/>
                <a:gd name="T53" fmla="*/ 51 h 145"/>
                <a:gd name="T54" fmla="*/ 102 w 112"/>
                <a:gd name="T55" fmla="*/ 40 h 145"/>
                <a:gd name="T56" fmla="*/ 94 w 112"/>
                <a:gd name="T57" fmla="*/ 30 h 145"/>
                <a:gd name="T58" fmla="*/ 84 w 112"/>
                <a:gd name="T59" fmla="*/ 20 h 145"/>
                <a:gd name="T60" fmla="*/ 84 w 112"/>
                <a:gd name="T61" fmla="*/ 20 h 145"/>
                <a:gd name="T62" fmla="*/ 71 w 112"/>
                <a:gd name="T63" fmla="*/ 11 h 145"/>
                <a:gd name="T64" fmla="*/ 59 w 112"/>
                <a:gd name="T65" fmla="*/ 5 h 145"/>
                <a:gd name="T66" fmla="*/ 47 w 112"/>
                <a:gd name="T67" fmla="*/ 2 h 145"/>
                <a:gd name="T68" fmla="*/ 35 w 11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45">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956"/>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57"/>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958"/>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959"/>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960"/>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61"/>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2"/>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63"/>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64"/>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65"/>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966"/>
            <p:cNvSpPr>
              <a:spLocks noEditPoints="1"/>
            </p:cNvSpPr>
            <p:nvPr/>
          </p:nvSpPr>
          <p:spPr bwMode="auto">
            <a:xfrm>
              <a:off x="7775575" y="2865438"/>
              <a:ext cx="422275" cy="333375"/>
            </a:xfrm>
            <a:custGeom>
              <a:avLst/>
              <a:gdLst>
                <a:gd name="T0" fmla="*/ 45 w 266"/>
                <a:gd name="T1" fmla="*/ 191 h 210"/>
                <a:gd name="T2" fmla="*/ 42 w 266"/>
                <a:gd name="T3" fmla="*/ 173 h 210"/>
                <a:gd name="T4" fmla="*/ 44 w 266"/>
                <a:gd name="T5" fmla="*/ 145 h 210"/>
                <a:gd name="T6" fmla="*/ 48 w 266"/>
                <a:gd name="T7" fmla="*/ 125 h 210"/>
                <a:gd name="T8" fmla="*/ 59 w 266"/>
                <a:gd name="T9" fmla="*/ 104 h 210"/>
                <a:gd name="T10" fmla="*/ 75 w 266"/>
                <a:gd name="T11" fmla="*/ 87 h 210"/>
                <a:gd name="T12" fmla="*/ 100 w 266"/>
                <a:gd name="T13" fmla="*/ 73 h 210"/>
                <a:gd name="T14" fmla="*/ 116 w 266"/>
                <a:gd name="T15" fmla="*/ 70 h 210"/>
                <a:gd name="T16" fmla="*/ 132 w 266"/>
                <a:gd name="T17" fmla="*/ 69 h 210"/>
                <a:gd name="T18" fmla="*/ 160 w 266"/>
                <a:gd name="T19" fmla="*/ 73 h 210"/>
                <a:gd name="T20" fmla="*/ 182 w 266"/>
                <a:gd name="T21" fmla="*/ 85 h 210"/>
                <a:gd name="T22" fmla="*/ 194 w 266"/>
                <a:gd name="T23" fmla="*/ 100 h 210"/>
                <a:gd name="T24" fmla="*/ 196 w 266"/>
                <a:gd name="T25" fmla="*/ 119 h 210"/>
                <a:gd name="T26" fmla="*/ 182 w 266"/>
                <a:gd name="T27" fmla="*/ 140 h 210"/>
                <a:gd name="T28" fmla="*/ 154 w 266"/>
                <a:gd name="T29" fmla="*/ 160 h 210"/>
                <a:gd name="T30" fmla="*/ 110 w 266"/>
                <a:gd name="T31" fmla="*/ 178 h 210"/>
                <a:gd name="T32" fmla="*/ 45 w 266"/>
                <a:gd name="T33" fmla="*/ 191 h 210"/>
                <a:gd name="T34" fmla="*/ 156 w 266"/>
                <a:gd name="T35" fmla="*/ 0 h 210"/>
                <a:gd name="T36" fmla="*/ 128 w 266"/>
                <a:gd name="T37" fmla="*/ 1 h 210"/>
                <a:gd name="T38" fmla="*/ 113 w 266"/>
                <a:gd name="T39" fmla="*/ 4 h 210"/>
                <a:gd name="T40" fmla="*/ 87 w 266"/>
                <a:gd name="T41" fmla="*/ 11 h 210"/>
                <a:gd name="T42" fmla="*/ 66 w 266"/>
                <a:gd name="T43" fmla="*/ 23 h 210"/>
                <a:gd name="T44" fmla="*/ 47 w 266"/>
                <a:gd name="T45" fmla="*/ 36 h 210"/>
                <a:gd name="T46" fmla="*/ 32 w 266"/>
                <a:gd name="T47" fmla="*/ 51 h 210"/>
                <a:gd name="T48" fmla="*/ 17 w 266"/>
                <a:gd name="T49" fmla="*/ 78 h 210"/>
                <a:gd name="T50" fmla="*/ 4 w 266"/>
                <a:gd name="T51" fmla="*/ 114 h 210"/>
                <a:gd name="T52" fmla="*/ 0 w 266"/>
                <a:gd name="T53" fmla="*/ 150 h 210"/>
                <a:gd name="T54" fmla="*/ 0 w 266"/>
                <a:gd name="T55" fmla="*/ 181 h 210"/>
                <a:gd name="T56" fmla="*/ 4 w 266"/>
                <a:gd name="T57" fmla="*/ 210 h 210"/>
                <a:gd name="T58" fmla="*/ 35 w 266"/>
                <a:gd name="T59" fmla="*/ 206 h 210"/>
                <a:gd name="T60" fmla="*/ 91 w 266"/>
                <a:gd name="T61" fmla="*/ 194 h 210"/>
                <a:gd name="T62" fmla="*/ 140 w 266"/>
                <a:gd name="T63" fmla="*/ 181 h 210"/>
                <a:gd name="T64" fmla="*/ 178 w 266"/>
                <a:gd name="T65" fmla="*/ 165 h 210"/>
                <a:gd name="T66" fmla="*/ 210 w 266"/>
                <a:gd name="T67" fmla="*/ 148 h 210"/>
                <a:gd name="T68" fmla="*/ 234 w 266"/>
                <a:gd name="T69" fmla="*/ 131 h 210"/>
                <a:gd name="T70" fmla="*/ 251 w 266"/>
                <a:gd name="T71" fmla="*/ 113 h 210"/>
                <a:gd name="T72" fmla="*/ 262 w 266"/>
                <a:gd name="T73" fmla="*/ 95 h 210"/>
                <a:gd name="T74" fmla="*/ 266 w 266"/>
                <a:gd name="T75" fmla="*/ 78 h 210"/>
                <a:gd name="T76" fmla="*/ 265 w 266"/>
                <a:gd name="T77" fmla="*/ 62 h 210"/>
                <a:gd name="T78" fmla="*/ 259 w 266"/>
                <a:gd name="T79" fmla="*/ 45 h 210"/>
                <a:gd name="T80" fmla="*/ 249 w 266"/>
                <a:gd name="T81" fmla="*/ 32 h 210"/>
                <a:gd name="T82" fmla="*/ 234 w 266"/>
                <a:gd name="T83" fmla="*/ 20 h 210"/>
                <a:gd name="T84" fmla="*/ 216 w 266"/>
                <a:gd name="T85" fmla="*/ 10 h 210"/>
                <a:gd name="T86" fmla="*/ 194 w 266"/>
                <a:gd name="T87" fmla="*/ 4 h 210"/>
                <a:gd name="T88" fmla="*/ 169 w 266"/>
                <a:gd name="T8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10">
                  <a:moveTo>
                    <a:pt x="45" y="191"/>
                  </a:moveTo>
                  <a:lnTo>
                    <a:pt x="45" y="191"/>
                  </a:lnTo>
                  <a:lnTo>
                    <a:pt x="44" y="185"/>
                  </a:lnTo>
                  <a:lnTo>
                    <a:pt x="42" y="173"/>
                  </a:lnTo>
                  <a:lnTo>
                    <a:pt x="42" y="156"/>
                  </a:lnTo>
                  <a:lnTo>
                    <a:pt x="44" y="145"/>
                  </a:lnTo>
                  <a:lnTo>
                    <a:pt x="45" y="135"/>
                  </a:lnTo>
                  <a:lnTo>
                    <a:pt x="48" y="125"/>
                  </a:lnTo>
                  <a:lnTo>
                    <a:pt x="53" y="114"/>
                  </a:lnTo>
                  <a:lnTo>
                    <a:pt x="59" y="104"/>
                  </a:lnTo>
                  <a:lnTo>
                    <a:pt x="66" y="94"/>
                  </a:lnTo>
                  <a:lnTo>
                    <a:pt x="75" y="87"/>
                  </a:lnTo>
                  <a:lnTo>
                    <a:pt x="87" y="79"/>
                  </a:lnTo>
                  <a:lnTo>
                    <a:pt x="100" y="73"/>
                  </a:lnTo>
                  <a:lnTo>
                    <a:pt x="116" y="70"/>
                  </a:lnTo>
                  <a:lnTo>
                    <a:pt x="116" y="70"/>
                  </a:lnTo>
                  <a:lnTo>
                    <a:pt x="132" y="69"/>
                  </a:lnTo>
                  <a:lnTo>
                    <a:pt x="132" y="69"/>
                  </a:lnTo>
                  <a:lnTo>
                    <a:pt x="147" y="70"/>
                  </a:lnTo>
                  <a:lnTo>
                    <a:pt x="160" y="73"/>
                  </a:lnTo>
                  <a:lnTo>
                    <a:pt x="172" y="78"/>
                  </a:lnTo>
                  <a:lnTo>
                    <a:pt x="182" y="85"/>
                  </a:lnTo>
                  <a:lnTo>
                    <a:pt x="190" y="92"/>
                  </a:lnTo>
                  <a:lnTo>
                    <a:pt x="194" y="100"/>
                  </a:lnTo>
                  <a:lnTo>
                    <a:pt x="196" y="110"/>
                  </a:lnTo>
                  <a:lnTo>
                    <a:pt x="196" y="119"/>
                  </a:lnTo>
                  <a:lnTo>
                    <a:pt x="191" y="129"/>
                  </a:lnTo>
                  <a:lnTo>
                    <a:pt x="182" y="140"/>
                  </a:lnTo>
                  <a:lnTo>
                    <a:pt x="171" y="150"/>
                  </a:lnTo>
                  <a:lnTo>
                    <a:pt x="154" y="160"/>
                  </a:lnTo>
                  <a:lnTo>
                    <a:pt x="135" y="169"/>
                  </a:lnTo>
                  <a:lnTo>
                    <a:pt x="110" y="178"/>
                  </a:lnTo>
                  <a:lnTo>
                    <a:pt x="79" y="185"/>
                  </a:lnTo>
                  <a:lnTo>
                    <a:pt x="45" y="191"/>
                  </a:lnTo>
                  <a:close/>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967"/>
            <p:cNvSpPr/>
            <p:nvPr/>
          </p:nvSpPr>
          <p:spPr bwMode="auto">
            <a:xfrm>
              <a:off x="7842250" y="2974976"/>
              <a:ext cx="244475" cy="193675"/>
            </a:xfrm>
            <a:custGeom>
              <a:avLst/>
              <a:gdLst>
                <a:gd name="T0" fmla="*/ 3 w 154"/>
                <a:gd name="T1" fmla="*/ 122 h 122"/>
                <a:gd name="T2" fmla="*/ 3 w 154"/>
                <a:gd name="T3" fmla="*/ 122 h 122"/>
                <a:gd name="T4" fmla="*/ 2 w 154"/>
                <a:gd name="T5" fmla="*/ 116 h 122"/>
                <a:gd name="T6" fmla="*/ 0 w 154"/>
                <a:gd name="T7" fmla="*/ 104 h 122"/>
                <a:gd name="T8" fmla="*/ 0 w 154"/>
                <a:gd name="T9" fmla="*/ 87 h 122"/>
                <a:gd name="T10" fmla="*/ 2 w 154"/>
                <a:gd name="T11" fmla="*/ 76 h 122"/>
                <a:gd name="T12" fmla="*/ 3 w 154"/>
                <a:gd name="T13" fmla="*/ 66 h 122"/>
                <a:gd name="T14" fmla="*/ 6 w 154"/>
                <a:gd name="T15" fmla="*/ 56 h 122"/>
                <a:gd name="T16" fmla="*/ 11 w 154"/>
                <a:gd name="T17" fmla="*/ 45 h 122"/>
                <a:gd name="T18" fmla="*/ 17 w 154"/>
                <a:gd name="T19" fmla="*/ 35 h 122"/>
                <a:gd name="T20" fmla="*/ 24 w 154"/>
                <a:gd name="T21" fmla="*/ 25 h 122"/>
                <a:gd name="T22" fmla="*/ 33 w 154"/>
                <a:gd name="T23" fmla="*/ 18 h 122"/>
                <a:gd name="T24" fmla="*/ 45 w 154"/>
                <a:gd name="T25" fmla="*/ 10 h 122"/>
                <a:gd name="T26" fmla="*/ 58 w 154"/>
                <a:gd name="T27" fmla="*/ 4 h 122"/>
                <a:gd name="T28" fmla="*/ 74 w 154"/>
                <a:gd name="T29" fmla="*/ 1 h 122"/>
                <a:gd name="T30" fmla="*/ 74 w 154"/>
                <a:gd name="T31" fmla="*/ 1 h 122"/>
                <a:gd name="T32" fmla="*/ 90 w 154"/>
                <a:gd name="T33" fmla="*/ 0 h 122"/>
                <a:gd name="T34" fmla="*/ 90 w 154"/>
                <a:gd name="T35" fmla="*/ 0 h 122"/>
                <a:gd name="T36" fmla="*/ 105 w 154"/>
                <a:gd name="T37" fmla="*/ 1 h 122"/>
                <a:gd name="T38" fmla="*/ 118 w 154"/>
                <a:gd name="T39" fmla="*/ 4 h 122"/>
                <a:gd name="T40" fmla="*/ 130 w 154"/>
                <a:gd name="T41" fmla="*/ 9 h 122"/>
                <a:gd name="T42" fmla="*/ 140 w 154"/>
                <a:gd name="T43" fmla="*/ 16 h 122"/>
                <a:gd name="T44" fmla="*/ 148 w 154"/>
                <a:gd name="T45" fmla="*/ 23 h 122"/>
                <a:gd name="T46" fmla="*/ 152 w 154"/>
                <a:gd name="T47" fmla="*/ 31 h 122"/>
                <a:gd name="T48" fmla="*/ 154 w 154"/>
                <a:gd name="T49" fmla="*/ 41 h 122"/>
                <a:gd name="T50" fmla="*/ 154 w 154"/>
                <a:gd name="T51" fmla="*/ 50 h 122"/>
                <a:gd name="T52" fmla="*/ 149 w 154"/>
                <a:gd name="T53" fmla="*/ 60 h 122"/>
                <a:gd name="T54" fmla="*/ 140 w 154"/>
                <a:gd name="T55" fmla="*/ 71 h 122"/>
                <a:gd name="T56" fmla="*/ 129 w 154"/>
                <a:gd name="T57" fmla="*/ 81 h 122"/>
                <a:gd name="T58" fmla="*/ 112 w 154"/>
                <a:gd name="T59" fmla="*/ 91 h 122"/>
                <a:gd name="T60" fmla="*/ 93 w 154"/>
                <a:gd name="T61" fmla="*/ 100 h 122"/>
                <a:gd name="T62" fmla="*/ 68 w 154"/>
                <a:gd name="T63" fmla="*/ 109 h 122"/>
                <a:gd name="T64" fmla="*/ 37 w 154"/>
                <a:gd name="T65" fmla="*/ 116 h 122"/>
                <a:gd name="T66" fmla="*/ 3 w 154"/>
                <a:gd name="T6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22">
                  <a:moveTo>
                    <a:pt x="3" y="122"/>
                  </a:moveTo>
                  <a:lnTo>
                    <a:pt x="3" y="122"/>
                  </a:lnTo>
                  <a:lnTo>
                    <a:pt x="2" y="116"/>
                  </a:lnTo>
                  <a:lnTo>
                    <a:pt x="0" y="104"/>
                  </a:lnTo>
                  <a:lnTo>
                    <a:pt x="0" y="87"/>
                  </a:lnTo>
                  <a:lnTo>
                    <a:pt x="2" y="76"/>
                  </a:lnTo>
                  <a:lnTo>
                    <a:pt x="3" y="66"/>
                  </a:lnTo>
                  <a:lnTo>
                    <a:pt x="6" y="56"/>
                  </a:lnTo>
                  <a:lnTo>
                    <a:pt x="11" y="45"/>
                  </a:lnTo>
                  <a:lnTo>
                    <a:pt x="17" y="35"/>
                  </a:lnTo>
                  <a:lnTo>
                    <a:pt x="24" y="25"/>
                  </a:lnTo>
                  <a:lnTo>
                    <a:pt x="33" y="18"/>
                  </a:lnTo>
                  <a:lnTo>
                    <a:pt x="45" y="10"/>
                  </a:lnTo>
                  <a:lnTo>
                    <a:pt x="58" y="4"/>
                  </a:lnTo>
                  <a:lnTo>
                    <a:pt x="74" y="1"/>
                  </a:lnTo>
                  <a:lnTo>
                    <a:pt x="74" y="1"/>
                  </a:lnTo>
                  <a:lnTo>
                    <a:pt x="90" y="0"/>
                  </a:lnTo>
                  <a:lnTo>
                    <a:pt x="90" y="0"/>
                  </a:lnTo>
                  <a:lnTo>
                    <a:pt x="105" y="1"/>
                  </a:lnTo>
                  <a:lnTo>
                    <a:pt x="118" y="4"/>
                  </a:lnTo>
                  <a:lnTo>
                    <a:pt x="130" y="9"/>
                  </a:lnTo>
                  <a:lnTo>
                    <a:pt x="140" y="16"/>
                  </a:lnTo>
                  <a:lnTo>
                    <a:pt x="148" y="23"/>
                  </a:lnTo>
                  <a:lnTo>
                    <a:pt x="152" y="31"/>
                  </a:lnTo>
                  <a:lnTo>
                    <a:pt x="154" y="41"/>
                  </a:lnTo>
                  <a:lnTo>
                    <a:pt x="154" y="50"/>
                  </a:lnTo>
                  <a:lnTo>
                    <a:pt x="149" y="60"/>
                  </a:lnTo>
                  <a:lnTo>
                    <a:pt x="140" y="71"/>
                  </a:lnTo>
                  <a:lnTo>
                    <a:pt x="129" y="81"/>
                  </a:lnTo>
                  <a:lnTo>
                    <a:pt x="112" y="91"/>
                  </a:lnTo>
                  <a:lnTo>
                    <a:pt x="93" y="100"/>
                  </a:lnTo>
                  <a:lnTo>
                    <a:pt x="68" y="109"/>
                  </a:lnTo>
                  <a:lnTo>
                    <a:pt x="37" y="116"/>
                  </a:lnTo>
                  <a:lnTo>
                    <a:pt x="3"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968"/>
            <p:cNvSpPr/>
            <p:nvPr/>
          </p:nvSpPr>
          <p:spPr bwMode="auto">
            <a:xfrm>
              <a:off x="7775575" y="2865438"/>
              <a:ext cx="422275" cy="333375"/>
            </a:xfrm>
            <a:custGeom>
              <a:avLst/>
              <a:gdLst>
                <a:gd name="T0" fmla="*/ 156 w 266"/>
                <a:gd name="T1" fmla="*/ 0 h 210"/>
                <a:gd name="T2" fmla="*/ 156 w 266"/>
                <a:gd name="T3" fmla="*/ 0 h 210"/>
                <a:gd name="T4" fmla="*/ 143 w 266"/>
                <a:gd name="T5" fmla="*/ 0 h 210"/>
                <a:gd name="T6" fmla="*/ 128 w 266"/>
                <a:gd name="T7" fmla="*/ 1 h 210"/>
                <a:gd name="T8" fmla="*/ 128 w 266"/>
                <a:gd name="T9" fmla="*/ 1 h 210"/>
                <a:gd name="T10" fmla="*/ 113 w 266"/>
                <a:gd name="T11" fmla="*/ 4 h 210"/>
                <a:gd name="T12" fmla="*/ 100 w 266"/>
                <a:gd name="T13" fmla="*/ 7 h 210"/>
                <a:gd name="T14" fmla="*/ 87 w 266"/>
                <a:gd name="T15" fmla="*/ 11 h 210"/>
                <a:gd name="T16" fmla="*/ 76 w 266"/>
                <a:gd name="T17" fmla="*/ 17 h 210"/>
                <a:gd name="T18" fmla="*/ 66 w 266"/>
                <a:gd name="T19" fmla="*/ 23 h 210"/>
                <a:gd name="T20" fmla="*/ 56 w 266"/>
                <a:gd name="T21" fmla="*/ 29 h 210"/>
                <a:gd name="T22" fmla="*/ 47 w 266"/>
                <a:gd name="T23" fmla="*/ 36 h 210"/>
                <a:gd name="T24" fmla="*/ 40 w 266"/>
                <a:gd name="T25" fmla="*/ 44 h 210"/>
                <a:gd name="T26" fmla="*/ 32 w 266"/>
                <a:gd name="T27" fmla="*/ 51 h 210"/>
                <a:gd name="T28" fmla="*/ 26 w 266"/>
                <a:gd name="T29" fmla="*/ 60 h 210"/>
                <a:gd name="T30" fmla="*/ 17 w 266"/>
                <a:gd name="T31" fmla="*/ 78 h 210"/>
                <a:gd name="T32" fmla="*/ 10 w 266"/>
                <a:gd name="T33" fmla="*/ 95 h 210"/>
                <a:gd name="T34" fmla="*/ 4 w 266"/>
                <a:gd name="T35" fmla="*/ 114 h 210"/>
                <a:gd name="T36" fmla="*/ 1 w 266"/>
                <a:gd name="T37" fmla="*/ 132 h 210"/>
                <a:gd name="T38" fmla="*/ 0 w 266"/>
                <a:gd name="T39" fmla="*/ 150 h 210"/>
                <a:gd name="T40" fmla="*/ 0 w 266"/>
                <a:gd name="T41" fmla="*/ 166 h 210"/>
                <a:gd name="T42" fmla="*/ 0 w 266"/>
                <a:gd name="T43" fmla="*/ 181 h 210"/>
                <a:gd name="T44" fmla="*/ 3 w 266"/>
                <a:gd name="T45" fmla="*/ 201 h 210"/>
                <a:gd name="T46" fmla="*/ 4 w 266"/>
                <a:gd name="T47" fmla="*/ 210 h 210"/>
                <a:gd name="T48" fmla="*/ 4 w 266"/>
                <a:gd name="T49" fmla="*/ 210 h 210"/>
                <a:gd name="T50" fmla="*/ 35 w 266"/>
                <a:gd name="T51" fmla="*/ 206 h 210"/>
                <a:gd name="T52" fmla="*/ 65 w 266"/>
                <a:gd name="T53" fmla="*/ 200 h 210"/>
                <a:gd name="T54" fmla="*/ 91 w 266"/>
                <a:gd name="T55" fmla="*/ 194 h 210"/>
                <a:gd name="T56" fmla="*/ 116 w 266"/>
                <a:gd name="T57" fmla="*/ 187 h 210"/>
                <a:gd name="T58" fmla="*/ 140 w 266"/>
                <a:gd name="T59" fmla="*/ 181 h 210"/>
                <a:gd name="T60" fmla="*/ 160 w 266"/>
                <a:gd name="T61" fmla="*/ 173 h 210"/>
                <a:gd name="T62" fmla="*/ 178 w 266"/>
                <a:gd name="T63" fmla="*/ 165 h 210"/>
                <a:gd name="T64" fmla="*/ 196 w 266"/>
                <a:gd name="T65" fmla="*/ 157 h 210"/>
                <a:gd name="T66" fmla="*/ 210 w 266"/>
                <a:gd name="T67" fmla="*/ 148 h 210"/>
                <a:gd name="T68" fmla="*/ 222 w 266"/>
                <a:gd name="T69" fmla="*/ 140 h 210"/>
                <a:gd name="T70" fmla="*/ 234 w 266"/>
                <a:gd name="T71" fmla="*/ 131 h 210"/>
                <a:gd name="T72" fmla="*/ 243 w 266"/>
                <a:gd name="T73" fmla="*/ 122 h 210"/>
                <a:gd name="T74" fmla="*/ 251 w 266"/>
                <a:gd name="T75" fmla="*/ 113 h 210"/>
                <a:gd name="T76" fmla="*/ 257 w 266"/>
                <a:gd name="T77" fmla="*/ 104 h 210"/>
                <a:gd name="T78" fmla="*/ 262 w 266"/>
                <a:gd name="T79" fmla="*/ 95 h 210"/>
                <a:gd name="T80" fmla="*/ 265 w 266"/>
                <a:gd name="T81" fmla="*/ 87 h 210"/>
                <a:gd name="T82" fmla="*/ 266 w 266"/>
                <a:gd name="T83" fmla="*/ 78 h 210"/>
                <a:gd name="T84" fmla="*/ 266 w 266"/>
                <a:gd name="T85" fmla="*/ 70 h 210"/>
                <a:gd name="T86" fmla="*/ 265 w 266"/>
                <a:gd name="T87" fmla="*/ 62 h 210"/>
                <a:gd name="T88" fmla="*/ 263 w 266"/>
                <a:gd name="T89" fmla="*/ 54 h 210"/>
                <a:gd name="T90" fmla="*/ 259 w 266"/>
                <a:gd name="T91" fmla="*/ 45 h 210"/>
                <a:gd name="T92" fmla="*/ 254 w 266"/>
                <a:gd name="T93" fmla="*/ 38 h 210"/>
                <a:gd name="T94" fmla="*/ 249 w 266"/>
                <a:gd name="T95" fmla="*/ 32 h 210"/>
                <a:gd name="T96" fmla="*/ 243 w 266"/>
                <a:gd name="T97" fmla="*/ 26 h 210"/>
                <a:gd name="T98" fmla="*/ 234 w 266"/>
                <a:gd name="T99" fmla="*/ 20 h 210"/>
                <a:gd name="T100" fmla="*/ 225 w 266"/>
                <a:gd name="T101" fmla="*/ 14 h 210"/>
                <a:gd name="T102" fmla="*/ 216 w 266"/>
                <a:gd name="T103" fmla="*/ 10 h 210"/>
                <a:gd name="T104" fmla="*/ 204 w 266"/>
                <a:gd name="T105" fmla="*/ 7 h 210"/>
                <a:gd name="T106" fmla="*/ 194 w 266"/>
                <a:gd name="T107" fmla="*/ 4 h 210"/>
                <a:gd name="T108" fmla="*/ 182 w 266"/>
                <a:gd name="T109" fmla="*/ 1 h 210"/>
                <a:gd name="T110" fmla="*/ 169 w 266"/>
                <a:gd name="T111" fmla="*/ 0 h 210"/>
                <a:gd name="T112" fmla="*/ 156 w 266"/>
                <a:gd name="T11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6" h="210">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69"/>
            <p:cNvSpPr>
              <a:spLocks noEditPoints="1"/>
            </p:cNvSpPr>
            <p:nvPr/>
          </p:nvSpPr>
          <p:spPr bwMode="auto">
            <a:xfrm>
              <a:off x="7427913" y="3021013"/>
              <a:ext cx="312738" cy="192088"/>
            </a:xfrm>
            <a:custGeom>
              <a:avLst/>
              <a:gdLst>
                <a:gd name="T0" fmla="*/ 123 w 197"/>
                <a:gd name="T1" fmla="*/ 114 h 121"/>
                <a:gd name="T2" fmla="*/ 92 w 197"/>
                <a:gd name="T3" fmla="*/ 111 h 121"/>
                <a:gd name="T4" fmla="*/ 70 w 197"/>
                <a:gd name="T5" fmla="*/ 103 h 121"/>
                <a:gd name="T6" fmla="*/ 57 w 197"/>
                <a:gd name="T7" fmla="*/ 94 h 121"/>
                <a:gd name="T8" fmla="*/ 53 w 197"/>
                <a:gd name="T9" fmla="*/ 83 h 121"/>
                <a:gd name="T10" fmla="*/ 55 w 197"/>
                <a:gd name="T11" fmla="*/ 69 h 121"/>
                <a:gd name="T12" fmla="*/ 64 w 197"/>
                <a:gd name="T13" fmla="*/ 59 h 121"/>
                <a:gd name="T14" fmla="*/ 79 w 197"/>
                <a:gd name="T15" fmla="*/ 50 h 121"/>
                <a:gd name="T16" fmla="*/ 98 w 197"/>
                <a:gd name="T17" fmla="*/ 44 h 121"/>
                <a:gd name="T18" fmla="*/ 108 w 197"/>
                <a:gd name="T19" fmla="*/ 44 h 121"/>
                <a:gd name="T20" fmla="*/ 117 w 197"/>
                <a:gd name="T21" fmla="*/ 44 h 121"/>
                <a:gd name="T22" fmla="*/ 133 w 197"/>
                <a:gd name="T23" fmla="*/ 50 h 121"/>
                <a:gd name="T24" fmla="*/ 145 w 197"/>
                <a:gd name="T25" fmla="*/ 59 h 121"/>
                <a:gd name="T26" fmla="*/ 157 w 197"/>
                <a:gd name="T27" fmla="*/ 77 h 121"/>
                <a:gd name="T28" fmla="*/ 164 w 197"/>
                <a:gd name="T29" fmla="*/ 100 h 121"/>
                <a:gd name="T30" fmla="*/ 166 w 197"/>
                <a:gd name="T31" fmla="*/ 111 h 121"/>
                <a:gd name="T32" fmla="*/ 123 w 197"/>
                <a:gd name="T33" fmla="*/ 114 h 121"/>
                <a:gd name="T34" fmla="*/ 95 w 197"/>
                <a:gd name="T35" fmla="*/ 0 h 121"/>
                <a:gd name="T36" fmla="*/ 78 w 197"/>
                <a:gd name="T37" fmla="*/ 2 h 121"/>
                <a:gd name="T38" fmla="*/ 45 w 197"/>
                <a:gd name="T39" fmla="*/ 11 h 121"/>
                <a:gd name="T40" fmla="*/ 20 w 197"/>
                <a:gd name="T41" fmla="*/ 27 h 121"/>
                <a:gd name="T42" fmla="*/ 4 w 197"/>
                <a:gd name="T43" fmla="*/ 46 h 121"/>
                <a:gd name="T44" fmla="*/ 0 w 197"/>
                <a:gd name="T45" fmla="*/ 67 h 121"/>
                <a:gd name="T46" fmla="*/ 7 w 197"/>
                <a:gd name="T47" fmla="*/ 87 h 121"/>
                <a:gd name="T48" fmla="*/ 29 w 197"/>
                <a:gd name="T49" fmla="*/ 105 h 121"/>
                <a:gd name="T50" fmla="*/ 67 w 197"/>
                <a:gd name="T51" fmla="*/ 117 h 121"/>
                <a:gd name="T52" fmla="*/ 122 w 197"/>
                <a:gd name="T53" fmla="*/ 121 h 121"/>
                <a:gd name="T54" fmla="*/ 157 w 197"/>
                <a:gd name="T55" fmla="*/ 120 h 121"/>
                <a:gd name="T56" fmla="*/ 197 w 197"/>
                <a:gd name="T57" fmla="*/ 115 h 121"/>
                <a:gd name="T58" fmla="*/ 189 w 197"/>
                <a:gd name="T59" fmla="*/ 80 h 121"/>
                <a:gd name="T60" fmla="*/ 176 w 197"/>
                <a:gd name="T61" fmla="*/ 47 h 121"/>
                <a:gd name="T62" fmla="*/ 161 w 197"/>
                <a:gd name="T63" fmla="*/ 27 h 121"/>
                <a:gd name="T64" fmla="*/ 139 w 197"/>
                <a:gd name="T65" fmla="*/ 12 h 121"/>
                <a:gd name="T66" fmla="*/ 113 w 197"/>
                <a:gd name="T67" fmla="*/ 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21">
                  <a:moveTo>
                    <a:pt x="123" y="114"/>
                  </a:moveTo>
                  <a:lnTo>
                    <a:pt x="123" y="114"/>
                  </a:lnTo>
                  <a:lnTo>
                    <a:pt x="107" y="112"/>
                  </a:lnTo>
                  <a:lnTo>
                    <a:pt x="92" y="111"/>
                  </a:lnTo>
                  <a:lnTo>
                    <a:pt x="80" y="108"/>
                  </a:lnTo>
                  <a:lnTo>
                    <a:pt x="70" y="103"/>
                  </a:lnTo>
                  <a:lnTo>
                    <a:pt x="63" y="99"/>
                  </a:lnTo>
                  <a:lnTo>
                    <a:pt x="57" y="94"/>
                  </a:lnTo>
                  <a:lnTo>
                    <a:pt x="54" y="89"/>
                  </a:lnTo>
                  <a:lnTo>
                    <a:pt x="53" y="83"/>
                  </a:lnTo>
                  <a:lnTo>
                    <a:pt x="54" y="77"/>
                  </a:lnTo>
                  <a:lnTo>
                    <a:pt x="55" y="69"/>
                  </a:lnTo>
                  <a:lnTo>
                    <a:pt x="60" y="65"/>
                  </a:lnTo>
                  <a:lnTo>
                    <a:pt x="64" y="59"/>
                  </a:lnTo>
                  <a:lnTo>
                    <a:pt x="72" y="55"/>
                  </a:lnTo>
                  <a:lnTo>
                    <a:pt x="79" y="50"/>
                  </a:lnTo>
                  <a:lnTo>
                    <a:pt x="88" y="47"/>
                  </a:lnTo>
                  <a:lnTo>
                    <a:pt x="98" y="44"/>
                  </a:lnTo>
                  <a:lnTo>
                    <a:pt x="98" y="44"/>
                  </a:lnTo>
                  <a:lnTo>
                    <a:pt x="108" y="44"/>
                  </a:lnTo>
                  <a:lnTo>
                    <a:pt x="108" y="44"/>
                  </a:lnTo>
                  <a:lnTo>
                    <a:pt x="117" y="44"/>
                  </a:lnTo>
                  <a:lnTo>
                    <a:pt x="126" y="47"/>
                  </a:lnTo>
                  <a:lnTo>
                    <a:pt x="133" y="50"/>
                  </a:lnTo>
                  <a:lnTo>
                    <a:pt x="141" y="55"/>
                  </a:lnTo>
                  <a:lnTo>
                    <a:pt x="145" y="59"/>
                  </a:lnTo>
                  <a:lnTo>
                    <a:pt x="151" y="65"/>
                  </a:lnTo>
                  <a:lnTo>
                    <a:pt x="157" y="77"/>
                  </a:lnTo>
                  <a:lnTo>
                    <a:pt x="163" y="90"/>
                  </a:lnTo>
                  <a:lnTo>
                    <a:pt x="164" y="100"/>
                  </a:lnTo>
                  <a:lnTo>
                    <a:pt x="166" y="111"/>
                  </a:lnTo>
                  <a:lnTo>
                    <a:pt x="166" y="111"/>
                  </a:lnTo>
                  <a:lnTo>
                    <a:pt x="144" y="112"/>
                  </a:lnTo>
                  <a:lnTo>
                    <a:pt x="123" y="114"/>
                  </a:lnTo>
                  <a:close/>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970"/>
            <p:cNvSpPr/>
            <p:nvPr/>
          </p:nvSpPr>
          <p:spPr bwMode="auto">
            <a:xfrm>
              <a:off x="7512050" y="3090863"/>
              <a:ext cx="179388" cy="111125"/>
            </a:xfrm>
            <a:custGeom>
              <a:avLst/>
              <a:gdLst>
                <a:gd name="T0" fmla="*/ 70 w 113"/>
                <a:gd name="T1" fmla="*/ 70 h 70"/>
                <a:gd name="T2" fmla="*/ 70 w 113"/>
                <a:gd name="T3" fmla="*/ 70 h 70"/>
                <a:gd name="T4" fmla="*/ 54 w 113"/>
                <a:gd name="T5" fmla="*/ 68 h 70"/>
                <a:gd name="T6" fmla="*/ 39 w 113"/>
                <a:gd name="T7" fmla="*/ 67 h 70"/>
                <a:gd name="T8" fmla="*/ 27 w 113"/>
                <a:gd name="T9" fmla="*/ 64 h 70"/>
                <a:gd name="T10" fmla="*/ 17 w 113"/>
                <a:gd name="T11" fmla="*/ 59 h 70"/>
                <a:gd name="T12" fmla="*/ 10 w 113"/>
                <a:gd name="T13" fmla="*/ 55 h 70"/>
                <a:gd name="T14" fmla="*/ 4 w 113"/>
                <a:gd name="T15" fmla="*/ 50 h 70"/>
                <a:gd name="T16" fmla="*/ 1 w 113"/>
                <a:gd name="T17" fmla="*/ 45 h 70"/>
                <a:gd name="T18" fmla="*/ 0 w 113"/>
                <a:gd name="T19" fmla="*/ 39 h 70"/>
                <a:gd name="T20" fmla="*/ 1 w 113"/>
                <a:gd name="T21" fmla="*/ 33 h 70"/>
                <a:gd name="T22" fmla="*/ 2 w 113"/>
                <a:gd name="T23" fmla="*/ 25 h 70"/>
                <a:gd name="T24" fmla="*/ 7 w 113"/>
                <a:gd name="T25" fmla="*/ 21 h 70"/>
                <a:gd name="T26" fmla="*/ 11 w 113"/>
                <a:gd name="T27" fmla="*/ 15 h 70"/>
                <a:gd name="T28" fmla="*/ 19 w 113"/>
                <a:gd name="T29" fmla="*/ 11 h 70"/>
                <a:gd name="T30" fmla="*/ 26 w 113"/>
                <a:gd name="T31" fmla="*/ 6 h 70"/>
                <a:gd name="T32" fmla="*/ 35 w 113"/>
                <a:gd name="T33" fmla="*/ 3 h 70"/>
                <a:gd name="T34" fmla="*/ 45 w 113"/>
                <a:gd name="T35" fmla="*/ 0 h 70"/>
                <a:gd name="T36" fmla="*/ 45 w 113"/>
                <a:gd name="T37" fmla="*/ 0 h 70"/>
                <a:gd name="T38" fmla="*/ 55 w 113"/>
                <a:gd name="T39" fmla="*/ 0 h 70"/>
                <a:gd name="T40" fmla="*/ 55 w 113"/>
                <a:gd name="T41" fmla="*/ 0 h 70"/>
                <a:gd name="T42" fmla="*/ 64 w 113"/>
                <a:gd name="T43" fmla="*/ 0 h 70"/>
                <a:gd name="T44" fmla="*/ 73 w 113"/>
                <a:gd name="T45" fmla="*/ 3 h 70"/>
                <a:gd name="T46" fmla="*/ 80 w 113"/>
                <a:gd name="T47" fmla="*/ 6 h 70"/>
                <a:gd name="T48" fmla="*/ 88 w 113"/>
                <a:gd name="T49" fmla="*/ 11 h 70"/>
                <a:gd name="T50" fmla="*/ 92 w 113"/>
                <a:gd name="T51" fmla="*/ 15 h 70"/>
                <a:gd name="T52" fmla="*/ 98 w 113"/>
                <a:gd name="T53" fmla="*/ 21 h 70"/>
                <a:gd name="T54" fmla="*/ 104 w 113"/>
                <a:gd name="T55" fmla="*/ 33 h 70"/>
                <a:gd name="T56" fmla="*/ 110 w 113"/>
                <a:gd name="T57" fmla="*/ 46 h 70"/>
                <a:gd name="T58" fmla="*/ 111 w 113"/>
                <a:gd name="T59" fmla="*/ 56 h 70"/>
                <a:gd name="T60" fmla="*/ 113 w 113"/>
                <a:gd name="T61" fmla="*/ 67 h 70"/>
                <a:gd name="T62" fmla="*/ 113 w 113"/>
                <a:gd name="T63" fmla="*/ 67 h 70"/>
                <a:gd name="T64" fmla="*/ 91 w 113"/>
                <a:gd name="T65" fmla="*/ 68 h 70"/>
                <a:gd name="T66" fmla="*/ 70 w 113"/>
                <a:gd name="T6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70">
                  <a:moveTo>
                    <a:pt x="70" y="70"/>
                  </a:moveTo>
                  <a:lnTo>
                    <a:pt x="70" y="70"/>
                  </a:lnTo>
                  <a:lnTo>
                    <a:pt x="54" y="68"/>
                  </a:lnTo>
                  <a:lnTo>
                    <a:pt x="39" y="67"/>
                  </a:lnTo>
                  <a:lnTo>
                    <a:pt x="27" y="64"/>
                  </a:lnTo>
                  <a:lnTo>
                    <a:pt x="17" y="59"/>
                  </a:lnTo>
                  <a:lnTo>
                    <a:pt x="10" y="55"/>
                  </a:lnTo>
                  <a:lnTo>
                    <a:pt x="4" y="50"/>
                  </a:lnTo>
                  <a:lnTo>
                    <a:pt x="1" y="45"/>
                  </a:lnTo>
                  <a:lnTo>
                    <a:pt x="0" y="39"/>
                  </a:lnTo>
                  <a:lnTo>
                    <a:pt x="1" y="33"/>
                  </a:lnTo>
                  <a:lnTo>
                    <a:pt x="2" y="25"/>
                  </a:lnTo>
                  <a:lnTo>
                    <a:pt x="7" y="21"/>
                  </a:lnTo>
                  <a:lnTo>
                    <a:pt x="11" y="15"/>
                  </a:lnTo>
                  <a:lnTo>
                    <a:pt x="19" y="11"/>
                  </a:lnTo>
                  <a:lnTo>
                    <a:pt x="26" y="6"/>
                  </a:lnTo>
                  <a:lnTo>
                    <a:pt x="35" y="3"/>
                  </a:lnTo>
                  <a:lnTo>
                    <a:pt x="45" y="0"/>
                  </a:lnTo>
                  <a:lnTo>
                    <a:pt x="45" y="0"/>
                  </a:lnTo>
                  <a:lnTo>
                    <a:pt x="55" y="0"/>
                  </a:lnTo>
                  <a:lnTo>
                    <a:pt x="55" y="0"/>
                  </a:lnTo>
                  <a:lnTo>
                    <a:pt x="64" y="0"/>
                  </a:lnTo>
                  <a:lnTo>
                    <a:pt x="73" y="3"/>
                  </a:lnTo>
                  <a:lnTo>
                    <a:pt x="80" y="6"/>
                  </a:lnTo>
                  <a:lnTo>
                    <a:pt x="88" y="11"/>
                  </a:lnTo>
                  <a:lnTo>
                    <a:pt x="92" y="15"/>
                  </a:lnTo>
                  <a:lnTo>
                    <a:pt x="98" y="21"/>
                  </a:lnTo>
                  <a:lnTo>
                    <a:pt x="104" y="33"/>
                  </a:lnTo>
                  <a:lnTo>
                    <a:pt x="110" y="46"/>
                  </a:lnTo>
                  <a:lnTo>
                    <a:pt x="111" y="56"/>
                  </a:lnTo>
                  <a:lnTo>
                    <a:pt x="113" y="67"/>
                  </a:lnTo>
                  <a:lnTo>
                    <a:pt x="113" y="67"/>
                  </a:lnTo>
                  <a:lnTo>
                    <a:pt x="91" y="68"/>
                  </a:lnTo>
                  <a:lnTo>
                    <a:pt x="7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71"/>
            <p:cNvSpPr/>
            <p:nvPr/>
          </p:nvSpPr>
          <p:spPr bwMode="auto">
            <a:xfrm>
              <a:off x="7427913" y="3021013"/>
              <a:ext cx="312738" cy="192088"/>
            </a:xfrm>
            <a:custGeom>
              <a:avLst/>
              <a:gdLst>
                <a:gd name="T0" fmla="*/ 95 w 197"/>
                <a:gd name="T1" fmla="*/ 0 h 121"/>
                <a:gd name="T2" fmla="*/ 95 w 197"/>
                <a:gd name="T3" fmla="*/ 0 h 121"/>
                <a:gd name="T4" fmla="*/ 78 w 197"/>
                <a:gd name="T5" fmla="*/ 2 h 121"/>
                <a:gd name="T6" fmla="*/ 78 w 197"/>
                <a:gd name="T7" fmla="*/ 2 h 121"/>
                <a:gd name="T8" fmla="*/ 60 w 197"/>
                <a:gd name="T9" fmla="*/ 6 h 121"/>
                <a:gd name="T10" fmla="*/ 45 w 197"/>
                <a:gd name="T11" fmla="*/ 11 h 121"/>
                <a:gd name="T12" fmla="*/ 30 w 197"/>
                <a:gd name="T13" fmla="*/ 18 h 121"/>
                <a:gd name="T14" fmla="*/ 20 w 197"/>
                <a:gd name="T15" fmla="*/ 27 h 121"/>
                <a:gd name="T16" fmla="*/ 10 w 197"/>
                <a:gd name="T17" fmla="*/ 36 h 121"/>
                <a:gd name="T18" fmla="*/ 4 w 197"/>
                <a:gd name="T19" fmla="*/ 46 h 121"/>
                <a:gd name="T20" fmla="*/ 0 w 197"/>
                <a:gd name="T21" fmla="*/ 56 h 121"/>
                <a:gd name="T22" fmla="*/ 0 w 197"/>
                <a:gd name="T23" fmla="*/ 67 h 121"/>
                <a:gd name="T24" fmla="*/ 2 w 197"/>
                <a:gd name="T25" fmla="*/ 77 h 121"/>
                <a:gd name="T26" fmla="*/ 7 w 197"/>
                <a:gd name="T27" fmla="*/ 87 h 121"/>
                <a:gd name="T28" fmla="*/ 17 w 197"/>
                <a:gd name="T29" fmla="*/ 96 h 121"/>
                <a:gd name="T30" fmla="*/ 29 w 197"/>
                <a:gd name="T31" fmla="*/ 105 h 121"/>
                <a:gd name="T32" fmla="*/ 47 w 197"/>
                <a:gd name="T33" fmla="*/ 111 h 121"/>
                <a:gd name="T34" fmla="*/ 67 w 197"/>
                <a:gd name="T35" fmla="*/ 117 h 121"/>
                <a:gd name="T36" fmla="*/ 92 w 197"/>
                <a:gd name="T37" fmla="*/ 120 h 121"/>
                <a:gd name="T38" fmla="*/ 122 w 197"/>
                <a:gd name="T39" fmla="*/ 121 h 121"/>
                <a:gd name="T40" fmla="*/ 122 w 197"/>
                <a:gd name="T41" fmla="*/ 121 h 121"/>
                <a:gd name="T42" fmla="*/ 157 w 197"/>
                <a:gd name="T43" fmla="*/ 120 h 121"/>
                <a:gd name="T44" fmla="*/ 197 w 197"/>
                <a:gd name="T45" fmla="*/ 115 h 121"/>
                <a:gd name="T46" fmla="*/ 197 w 197"/>
                <a:gd name="T47" fmla="*/ 115 h 121"/>
                <a:gd name="T48" fmla="*/ 194 w 197"/>
                <a:gd name="T49" fmla="*/ 97 h 121"/>
                <a:gd name="T50" fmla="*/ 189 w 197"/>
                <a:gd name="T51" fmla="*/ 80 h 121"/>
                <a:gd name="T52" fmla="*/ 182 w 197"/>
                <a:gd name="T53" fmla="*/ 58 h 121"/>
                <a:gd name="T54" fmla="*/ 176 w 197"/>
                <a:gd name="T55" fmla="*/ 47 h 121"/>
                <a:gd name="T56" fmla="*/ 169 w 197"/>
                <a:gd name="T57" fmla="*/ 37 h 121"/>
                <a:gd name="T58" fmla="*/ 161 w 197"/>
                <a:gd name="T59" fmla="*/ 27 h 121"/>
                <a:gd name="T60" fmla="*/ 151 w 197"/>
                <a:gd name="T61" fmla="*/ 19 h 121"/>
                <a:gd name="T62" fmla="*/ 139 w 197"/>
                <a:gd name="T63" fmla="*/ 12 h 121"/>
                <a:gd name="T64" fmla="*/ 128 w 197"/>
                <a:gd name="T65" fmla="*/ 6 h 121"/>
                <a:gd name="T66" fmla="*/ 113 w 197"/>
                <a:gd name="T67" fmla="*/ 2 h 121"/>
                <a:gd name="T68" fmla="*/ 95 w 197"/>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121">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72"/>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973"/>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974"/>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75"/>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76"/>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77"/>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978"/>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79"/>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980"/>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81"/>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26932" y="5863172"/>
            <a:ext cx="3298803" cy="1004944"/>
          </a:xfrm>
          <a:prstGeom prst="rect">
            <a:avLst/>
          </a:prstGeom>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4177676" y="5860919"/>
            <a:ext cx="3298803" cy="1004944"/>
          </a:xfrm>
          <a:prstGeom prst="rect">
            <a:avLst/>
          </a:prstGeom>
        </p:spPr>
      </p:pic>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678938" y="5858847"/>
            <a:ext cx="3298803" cy="1004944"/>
          </a:xfrm>
          <a:prstGeom prst="rect">
            <a:avLst/>
          </a:prstGeom>
        </p:spPr>
      </p:pic>
      <p:pic>
        <p:nvPicPr>
          <p:cNvPr id="45" name="图片 44"/>
          <p:cNvPicPr>
            <a:picLocks noChangeAspect="1"/>
          </p:cNvPicPr>
          <p:nvPr/>
        </p:nvPicPr>
        <p:blipFill rotWithShape="1">
          <a:blip r:embed="rId5" cstate="print">
            <a:extLst>
              <a:ext uri="{28A0092B-C50C-407E-A947-70E740481C1C}">
                <a14:useLocalDpi xmlns:a14="http://schemas.microsoft.com/office/drawing/2010/main" val="0"/>
              </a:ext>
            </a:extLst>
          </a:blip>
          <a:srcRect t="14039" r="2284"/>
          <a:stretch>
            <a:fillRect/>
          </a:stretch>
        </p:blipFill>
        <p:spPr>
          <a:xfrm>
            <a:off x="2302921" y="0"/>
            <a:ext cx="9889080" cy="1179146"/>
          </a:xfrm>
          <a:prstGeom prst="rect">
            <a:avLst/>
          </a:prstGeom>
        </p:spPr>
      </p:pic>
      <p:pic>
        <p:nvPicPr>
          <p:cNvPr id="46" name="图片 45"/>
          <p:cNvPicPr>
            <a:picLocks noChangeAspect="1"/>
          </p:cNvPicPr>
          <p:nvPr/>
        </p:nvPicPr>
        <p:blipFill rotWithShape="1">
          <a:blip r:embed="rId6" cstate="print">
            <a:extLst>
              <a:ext uri="{28A0092B-C50C-407E-A947-70E740481C1C}">
                <a14:useLocalDpi xmlns:a14="http://schemas.microsoft.com/office/drawing/2010/main" val="0"/>
              </a:ext>
            </a:extLst>
          </a:blip>
          <a:srcRect l="12337" t="5480"/>
          <a:stretch>
            <a:fillRect/>
          </a:stretch>
        </p:blipFill>
        <p:spPr>
          <a:xfrm>
            <a:off x="-11876" y="0"/>
            <a:ext cx="2062938" cy="3330712"/>
          </a:xfrm>
          <a:prstGeom prst="rect">
            <a:avLst/>
          </a:prstGeom>
        </p:spPr>
      </p:pic>
      <p:sp>
        <p:nvSpPr>
          <p:cNvPr id="2" name="标题 1"/>
          <p:cNvSpPr>
            <a:spLocks noGrp="1"/>
          </p:cNvSpPr>
          <p:nvPr>
            <p:ph type="title" hasCustomPrompt="1"/>
          </p:nvPr>
        </p:nvSpPr>
        <p:spPr>
          <a:xfrm>
            <a:off x="2333860" y="2526232"/>
            <a:ext cx="7524281" cy="1202510"/>
          </a:xfrm>
        </p:spPr>
        <p:txBody>
          <a:bodyPr anchor="b">
            <a:normAutofit/>
          </a:bodyPr>
          <a:lstStyle>
            <a:lvl1pPr algn="ctr">
              <a:defRPr sz="6000" b="1">
                <a:solidFill>
                  <a:schemeClr val="bg1"/>
                </a:solidFill>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2333860" y="3755730"/>
            <a:ext cx="7524281" cy="537712"/>
          </a:xfrm>
        </p:spPr>
        <p:txBody>
          <a:bodyPr>
            <a:normAutofit/>
          </a:bodyPr>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72361"/>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512623" y="4636746"/>
            <a:ext cx="7678873" cy="221531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1876" y="4664408"/>
            <a:ext cx="5672447" cy="2215316"/>
          </a:xfrm>
          <a:prstGeom prst="rect">
            <a:avLst/>
          </a:prstGeom>
        </p:spPr>
      </p:pic>
      <p:grpSp>
        <p:nvGrpSpPr>
          <p:cNvPr id="8" name="组合 7"/>
          <p:cNvGrpSpPr/>
          <p:nvPr/>
        </p:nvGrpSpPr>
        <p:grpSpPr>
          <a:xfrm>
            <a:off x="10271023" y="1848719"/>
            <a:ext cx="1188666" cy="1301574"/>
            <a:chOff x="7183438" y="2865438"/>
            <a:chExt cx="1804987" cy="1976438"/>
          </a:xfrm>
        </p:grpSpPr>
        <p:sp>
          <p:nvSpPr>
            <p:cNvPr id="9" name="Freeform 2950"/>
            <p:cNvSpPr>
              <a:spLocks noEditPoints="1"/>
            </p:cNvSpPr>
            <p:nvPr/>
          </p:nvSpPr>
          <p:spPr bwMode="auto">
            <a:xfrm>
              <a:off x="8612188" y="4095751"/>
              <a:ext cx="357188" cy="246063"/>
            </a:xfrm>
            <a:custGeom>
              <a:avLst/>
              <a:gdLst>
                <a:gd name="T0" fmla="*/ 131 w 225"/>
                <a:gd name="T1" fmla="*/ 131 h 155"/>
                <a:gd name="T2" fmla="*/ 112 w 225"/>
                <a:gd name="T3" fmla="*/ 128 h 155"/>
                <a:gd name="T4" fmla="*/ 89 w 225"/>
                <a:gd name="T5" fmla="*/ 120 h 155"/>
                <a:gd name="T6" fmla="*/ 63 w 225"/>
                <a:gd name="T7" fmla="*/ 105 h 155"/>
                <a:gd name="T8" fmla="*/ 32 w 225"/>
                <a:gd name="T9" fmla="*/ 83 h 155"/>
                <a:gd name="T10" fmla="*/ 36 w 225"/>
                <a:gd name="T11" fmla="*/ 77 h 155"/>
                <a:gd name="T12" fmla="*/ 51 w 225"/>
                <a:gd name="T13" fmla="*/ 62 h 155"/>
                <a:gd name="T14" fmla="*/ 72 w 225"/>
                <a:gd name="T15" fmla="*/ 49 h 155"/>
                <a:gd name="T16" fmla="*/ 91 w 225"/>
                <a:gd name="T17" fmla="*/ 43 h 155"/>
                <a:gd name="T18" fmla="*/ 97 w 225"/>
                <a:gd name="T19" fmla="*/ 43 h 155"/>
                <a:gd name="T20" fmla="*/ 116 w 225"/>
                <a:gd name="T21" fmla="*/ 46 h 155"/>
                <a:gd name="T22" fmla="*/ 137 w 225"/>
                <a:gd name="T23" fmla="*/ 58 h 155"/>
                <a:gd name="T24" fmla="*/ 148 w 225"/>
                <a:gd name="T25" fmla="*/ 69 h 155"/>
                <a:gd name="T26" fmla="*/ 160 w 225"/>
                <a:gd name="T27" fmla="*/ 93 h 155"/>
                <a:gd name="T28" fmla="*/ 160 w 225"/>
                <a:gd name="T29" fmla="*/ 111 h 155"/>
                <a:gd name="T30" fmla="*/ 156 w 225"/>
                <a:gd name="T31" fmla="*/ 120 h 155"/>
                <a:gd name="T32" fmla="*/ 148 w 225"/>
                <a:gd name="T33" fmla="*/ 127 h 155"/>
                <a:gd name="T34" fmla="*/ 137 w 225"/>
                <a:gd name="T35" fmla="*/ 130 h 155"/>
                <a:gd name="T36" fmla="*/ 113 w 225"/>
                <a:gd name="T37" fmla="*/ 0 h 155"/>
                <a:gd name="T38" fmla="*/ 101 w 225"/>
                <a:gd name="T39" fmla="*/ 2 h 155"/>
                <a:gd name="T40" fmla="*/ 79 w 225"/>
                <a:gd name="T41" fmla="*/ 8 h 155"/>
                <a:gd name="T42" fmla="*/ 59 w 225"/>
                <a:gd name="T43" fmla="*/ 17 h 155"/>
                <a:gd name="T44" fmla="*/ 32 w 225"/>
                <a:gd name="T45" fmla="*/ 36 h 155"/>
                <a:gd name="T46" fmla="*/ 9 w 225"/>
                <a:gd name="T47" fmla="*/ 59 h 155"/>
                <a:gd name="T48" fmla="*/ 0 w 225"/>
                <a:gd name="T49" fmla="*/ 71 h 155"/>
                <a:gd name="T50" fmla="*/ 53 w 225"/>
                <a:gd name="T51" fmla="*/ 109 h 155"/>
                <a:gd name="T52" fmla="*/ 100 w 225"/>
                <a:gd name="T53" fmla="*/ 136 h 155"/>
                <a:gd name="T54" fmla="*/ 138 w 225"/>
                <a:gd name="T55" fmla="*/ 150 h 155"/>
                <a:gd name="T56" fmla="*/ 170 w 225"/>
                <a:gd name="T57" fmla="*/ 155 h 155"/>
                <a:gd name="T58" fmla="*/ 182 w 225"/>
                <a:gd name="T59" fmla="*/ 153 h 155"/>
                <a:gd name="T60" fmla="*/ 203 w 225"/>
                <a:gd name="T61" fmla="*/ 148 h 155"/>
                <a:gd name="T62" fmla="*/ 216 w 225"/>
                <a:gd name="T63" fmla="*/ 136 h 155"/>
                <a:gd name="T64" fmla="*/ 223 w 225"/>
                <a:gd name="T65" fmla="*/ 120 h 155"/>
                <a:gd name="T66" fmla="*/ 225 w 225"/>
                <a:gd name="T67" fmla="*/ 100 h 155"/>
                <a:gd name="T68" fmla="*/ 220 w 225"/>
                <a:gd name="T69" fmla="*/ 78 h 155"/>
                <a:gd name="T70" fmla="*/ 209 w 225"/>
                <a:gd name="T71" fmla="*/ 58 h 155"/>
                <a:gd name="T72" fmla="*/ 191 w 225"/>
                <a:gd name="T73" fmla="*/ 37 h 155"/>
                <a:gd name="T74" fmla="*/ 181 w 225"/>
                <a:gd name="T75" fmla="*/ 27 h 155"/>
                <a:gd name="T76" fmla="*/ 147 w 225"/>
                <a:gd name="T77" fmla="*/ 6 h 155"/>
                <a:gd name="T78" fmla="*/ 113 w 225"/>
                <a:gd name="T7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5" h="155">
                  <a:moveTo>
                    <a:pt x="131" y="131"/>
                  </a:moveTo>
                  <a:lnTo>
                    <a:pt x="131" y="131"/>
                  </a:lnTo>
                  <a:lnTo>
                    <a:pt x="122" y="130"/>
                  </a:lnTo>
                  <a:lnTo>
                    <a:pt x="112" y="128"/>
                  </a:lnTo>
                  <a:lnTo>
                    <a:pt x="101" y="125"/>
                  </a:lnTo>
                  <a:lnTo>
                    <a:pt x="89" y="120"/>
                  </a:lnTo>
                  <a:lnTo>
                    <a:pt x="76" y="114"/>
                  </a:lnTo>
                  <a:lnTo>
                    <a:pt x="63" y="105"/>
                  </a:lnTo>
                  <a:lnTo>
                    <a:pt x="48" y="95"/>
                  </a:lnTo>
                  <a:lnTo>
                    <a:pt x="32" y="83"/>
                  </a:lnTo>
                  <a:lnTo>
                    <a:pt x="32" y="83"/>
                  </a:lnTo>
                  <a:lnTo>
                    <a:pt x="36" y="77"/>
                  </a:lnTo>
                  <a:lnTo>
                    <a:pt x="42" y="69"/>
                  </a:lnTo>
                  <a:lnTo>
                    <a:pt x="51" y="62"/>
                  </a:lnTo>
                  <a:lnTo>
                    <a:pt x="60" y="55"/>
                  </a:lnTo>
                  <a:lnTo>
                    <a:pt x="72" y="49"/>
                  </a:lnTo>
                  <a:lnTo>
                    <a:pt x="84" y="44"/>
                  </a:lnTo>
                  <a:lnTo>
                    <a:pt x="91" y="43"/>
                  </a:lnTo>
                  <a:lnTo>
                    <a:pt x="97" y="43"/>
                  </a:lnTo>
                  <a:lnTo>
                    <a:pt x="97" y="43"/>
                  </a:lnTo>
                  <a:lnTo>
                    <a:pt x="107" y="43"/>
                  </a:lnTo>
                  <a:lnTo>
                    <a:pt x="116" y="46"/>
                  </a:lnTo>
                  <a:lnTo>
                    <a:pt x="126" y="50"/>
                  </a:lnTo>
                  <a:lnTo>
                    <a:pt x="137" y="58"/>
                  </a:lnTo>
                  <a:lnTo>
                    <a:pt x="137" y="58"/>
                  </a:lnTo>
                  <a:lnTo>
                    <a:pt x="148" y="69"/>
                  </a:lnTo>
                  <a:lnTo>
                    <a:pt x="156" y="81"/>
                  </a:lnTo>
                  <a:lnTo>
                    <a:pt x="160" y="93"/>
                  </a:lnTo>
                  <a:lnTo>
                    <a:pt x="162" y="105"/>
                  </a:lnTo>
                  <a:lnTo>
                    <a:pt x="160" y="111"/>
                  </a:lnTo>
                  <a:lnTo>
                    <a:pt x="159" y="115"/>
                  </a:lnTo>
                  <a:lnTo>
                    <a:pt x="156" y="120"/>
                  </a:lnTo>
                  <a:lnTo>
                    <a:pt x="153" y="124"/>
                  </a:lnTo>
                  <a:lnTo>
                    <a:pt x="148" y="127"/>
                  </a:lnTo>
                  <a:lnTo>
                    <a:pt x="144" y="130"/>
                  </a:lnTo>
                  <a:lnTo>
                    <a:pt x="137" y="130"/>
                  </a:lnTo>
                  <a:lnTo>
                    <a:pt x="131" y="131"/>
                  </a:lnTo>
                  <a:close/>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951"/>
            <p:cNvSpPr/>
            <p:nvPr/>
          </p:nvSpPr>
          <p:spPr bwMode="auto">
            <a:xfrm>
              <a:off x="8662988" y="4164013"/>
              <a:ext cx="206375" cy="139700"/>
            </a:xfrm>
            <a:custGeom>
              <a:avLst/>
              <a:gdLst>
                <a:gd name="T0" fmla="*/ 99 w 130"/>
                <a:gd name="T1" fmla="*/ 88 h 88"/>
                <a:gd name="T2" fmla="*/ 99 w 130"/>
                <a:gd name="T3" fmla="*/ 88 h 88"/>
                <a:gd name="T4" fmla="*/ 90 w 130"/>
                <a:gd name="T5" fmla="*/ 87 h 88"/>
                <a:gd name="T6" fmla="*/ 80 w 130"/>
                <a:gd name="T7" fmla="*/ 85 h 88"/>
                <a:gd name="T8" fmla="*/ 69 w 130"/>
                <a:gd name="T9" fmla="*/ 82 h 88"/>
                <a:gd name="T10" fmla="*/ 57 w 130"/>
                <a:gd name="T11" fmla="*/ 77 h 88"/>
                <a:gd name="T12" fmla="*/ 44 w 130"/>
                <a:gd name="T13" fmla="*/ 71 h 88"/>
                <a:gd name="T14" fmla="*/ 31 w 130"/>
                <a:gd name="T15" fmla="*/ 62 h 88"/>
                <a:gd name="T16" fmla="*/ 16 w 130"/>
                <a:gd name="T17" fmla="*/ 52 h 88"/>
                <a:gd name="T18" fmla="*/ 0 w 130"/>
                <a:gd name="T19" fmla="*/ 40 h 88"/>
                <a:gd name="T20" fmla="*/ 0 w 130"/>
                <a:gd name="T21" fmla="*/ 40 h 88"/>
                <a:gd name="T22" fmla="*/ 4 w 130"/>
                <a:gd name="T23" fmla="*/ 34 h 88"/>
                <a:gd name="T24" fmla="*/ 10 w 130"/>
                <a:gd name="T25" fmla="*/ 26 h 88"/>
                <a:gd name="T26" fmla="*/ 19 w 130"/>
                <a:gd name="T27" fmla="*/ 19 h 88"/>
                <a:gd name="T28" fmla="*/ 28 w 130"/>
                <a:gd name="T29" fmla="*/ 12 h 88"/>
                <a:gd name="T30" fmla="*/ 40 w 130"/>
                <a:gd name="T31" fmla="*/ 6 h 88"/>
                <a:gd name="T32" fmla="*/ 52 w 130"/>
                <a:gd name="T33" fmla="*/ 1 h 88"/>
                <a:gd name="T34" fmla="*/ 59 w 130"/>
                <a:gd name="T35" fmla="*/ 0 h 88"/>
                <a:gd name="T36" fmla="*/ 65 w 130"/>
                <a:gd name="T37" fmla="*/ 0 h 88"/>
                <a:gd name="T38" fmla="*/ 65 w 130"/>
                <a:gd name="T39" fmla="*/ 0 h 88"/>
                <a:gd name="T40" fmla="*/ 75 w 130"/>
                <a:gd name="T41" fmla="*/ 0 h 88"/>
                <a:gd name="T42" fmla="*/ 84 w 130"/>
                <a:gd name="T43" fmla="*/ 3 h 88"/>
                <a:gd name="T44" fmla="*/ 94 w 130"/>
                <a:gd name="T45" fmla="*/ 7 h 88"/>
                <a:gd name="T46" fmla="*/ 105 w 130"/>
                <a:gd name="T47" fmla="*/ 15 h 88"/>
                <a:gd name="T48" fmla="*/ 105 w 130"/>
                <a:gd name="T49" fmla="*/ 15 h 88"/>
                <a:gd name="T50" fmla="*/ 116 w 130"/>
                <a:gd name="T51" fmla="*/ 26 h 88"/>
                <a:gd name="T52" fmla="*/ 124 w 130"/>
                <a:gd name="T53" fmla="*/ 38 h 88"/>
                <a:gd name="T54" fmla="*/ 128 w 130"/>
                <a:gd name="T55" fmla="*/ 50 h 88"/>
                <a:gd name="T56" fmla="*/ 130 w 130"/>
                <a:gd name="T57" fmla="*/ 62 h 88"/>
                <a:gd name="T58" fmla="*/ 128 w 130"/>
                <a:gd name="T59" fmla="*/ 68 h 88"/>
                <a:gd name="T60" fmla="*/ 127 w 130"/>
                <a:gd name="T61" fmla="*/ 72 h 88"/>
                <a:gd name="T62" fmla="*/ 124 w 130"/>
                <a:gd name="T63" fmla="*/ 77 h 88"/>
                <a:gd name="T64" fmla="*/ 121 w 130"/>
                <a:gd name="T65" fmla="*/ 81 h 88"/>
                <a:gd name="T66" fmla="*/ 116 w 130"/>
                <a:gd name="T67" fmla="*/ 84 h 88"/>
                <a:gd name="T68" fmla="*/ 112 w 130"/>
                <a:gd name="T69" fmla="*/ 87 h 88"/>
                <a:gd name="T70" fmla="*/ 105 w 130"/>
                <a:gd name="T71" fmla="*/ 87 h 88"/>
                <a:gd name="T72" fmla="*/ 99 w 130"/>
                <a:gd name="T7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88">
                  <a:moveTo>
                    <a:pt x="99" y="88"/>
                  </a:moveTo>
                  <a:lnTo>
                    <a:pt x="99" y="88"/>
                  </a:lnTo>
                  <a:lnTo>
                    <a:pt x="90" y="87"/>
                  </a:lnTo>
                  <a:lnTo>
                    <a:pt x="80" y="85"/>
                  </a:lnTo>
                  <a:lnTo>
                    <a:pt x="69" y="82"/>
                  </a:lnTo>
                  <a:lnTo>
                    <a:pt x="57" y="77"/>
                  </a:lnTo>
                  <a:lnTo>
                    <a:pt x="44" y="71"/>
                  </a:lnTo>
                  <a:lnTo>
                    <a:pt x="31" y="62"/>
                  </a:lnTo>
                  <a:lnTo>
                    <a:pt x="16" y="52"/>
                  </a:lnTo>
                  <a:lnTo>
                    <a:pt x="0" y="40"/>
                  </a:lnTo>
                  <a:lnTo>
                    <a:pt x="0" y="40"/>
                  </a:lnTo>
                  <a:lnTo>
                    <a:pt x="4" y="34"/>
                  </a:lnTo>
                  <a:lnTo>
                    <a:pt x="10" y="26"/>
                  </a:lnTo>
                  <a:lnTo>
                    <a:pt x="19" y="19"/>
                  </a:lnTo>
                  <a:lnTo>
                    <a:pt x="28" y="12"/>
                  </a:lnTo>
                  <a:lnTo>
                    <a:pt x="40" y="6"/>
                  </a:lnTo>
                  <a:lnTo>
                    <a:pt x="52" y="1"/>
                  </a:lnTo>
                  <a:lnTo>
                    <a:pt x="59" y="0"/>
                  </a:lnTo>
                  <a:lnTo>
                    <a:pt x="65" y="0"/>
                  </a:lnTo>
                  <a:lnTo>
                    <a:pt x="65" y="0"/>
                  </a:lnTo>
                  <a:lnTo>
                    <a:pt x="75" y="0"/>
                  </a:lnTo>
                  <a:lnTo>
                    <a:pt x="84" y="3"/>
                  </a:lnTo>
                  <a:lnTo>
                    <a:pt x="94" y="7"/>
                  </a:lnTo>
                  <a:lnTo>
                    <a:pt x="105" y="15"/>
                  </a:lnTo>
                  <a:lnTo>
                    <a:pt x="105" y="15"/>
                  </a:lnTo>
                  <a:lnTo>
                    <a:pt x="116" y="26"/>
                  </a:lnTo>
                  <a:lnTo>
                    <a:pt x="124" y="38"/>
                  </a:lnTo>
                  <a:lnTo>
                    <a:pt x="128" y="50"/>
                  </a:lnTo>
                  <a:lnTo>
                    <a:pt x="130" y="62"/>
                  </a:lnTo>
                  <a:lnTo>
                    <a:pt x="128" y="68"/>
                  </a:lnTo>
                  <a:lnTo>
                    <a:pt x="127" y="72"/>
                  </a:lnTo>
                  <a:lnTo>
                    <a:pt x="124" y="77"/>
                  </a:lnTo>
                  <a:lnTo>
                    <a:pt x="121" y="81"/>
                  </a:lnTo>
                  <a:lnTo>
                    <a:pt x="116" y="84"/>
                  </a:lnTo>
                  <a:lnTo>
                    <a:pt x="112" y="87"/>
                  </a:lnTo>
                  <a:lnTo>
                    <a:pt x="105" y="87"/>
                  </a:lnTo>
                  <a:lnTo>
                    <a:pt x="99"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952"/>
            <p:cNvSpPr/>
            <p:nvPr/>
          </p:nvSpPr>
          <p:spPr bwMode="auto">
            <a:xfrm>
              <a:off x="8612188" y="4095751"/>
              <a:ext cx="357188" cy="246063"/>
            </a:xfrm>
            <a:custGeom>
              <a:avLst/>
              <a:gdLst>
                <a:gd name="T0" fmla="*/ 113 w 225"/>
                <a:gd name="T1" fmla="*/ 0 h 155"/>
                <a:gd name="T2" fmla="*/ 113 w 225"/>
                <a:gd name="T3" fmla="*/ 0 h 155"/>
                <a:gd name="T4" fmla="*/ 101 w 225"/>
                <a:gd name="T5" fmla="*/ 2 h 155"/>
                <a:gd name="T6" fmla="*/ 89 w 225"/>
                <a:gd name="T7" fmla="*/ 3 h 155"/>
                <a:gd name="T8" fmla="*/ 79 w 225"/>
                <a:gd name="T9" fmla="*/ 8 h 155"/>
                <a:gd name="T10" fmla="*/ 69 w 225"/>
                <a:gd name="T11" fmla="*/ 12 h 155"/>
                <a:gd name="T12" fmla="*/ 59 w 225"/>
                <a:gd name="T13" fmla="*/ 17 h 155"/>
                <a:gd name="T14" fmla="*/ 48 w 225"/>
                <a:gd name="T15" fmla="*/ 22 h 155"/>
                <a:gd name="T16" fmla="*/ 32 w 225"/>
                <a:gd name="T17" fmla="*/ 36 h 155"/>
                <a:gd name="T18" fmla="*/ 19 w 225"/>
                <a:gd name="T19" fmla="*/ 49 h 155"/>
                <a:gd name="T20" fmla="*/ 9 w 225"/>
                <a:gd name="T21" fmla="*/ 59 h 155"/>
                <a:gd name="T22" fmla="*/ 0 w 225"/>
                <a:gd name="T23" fmla="*/ 71 h 155"/>
                <a:gd name="T24" fmla="*/ 0 w 225"/>
                <a:gd name="T25" fmla="*/ 71 h 155"/>
                <a:gd name="T26" fmla="*/ 28 w 225"/>
                <a:gd name="T27" fmla="*/ 92 h 155"/>
                <a:gd name="T28" fmla="*/ 53 w 225"/>
                <a:gd name="T29" fmla="*/ 109 h 155"/>
                <a:gd name="T30" fmla="*/ 78 w 225"/>
                <a:gd name="T31" fmla="*/ 124 h 155"/>
                <a:gd name="T32" fmla="*/ 100 w 225"/>
                <a:gd name="T33" fmla="*/ 136 h 155"/>
                <a:gd name="T34" fmla="*/ 120 w 225"/>
                <a:gd name="T35" fmla="*/ 145 h 155"/>
                <a:gd name="T36" fmla="*/ 138 w 225"/>
                <a:gd name="T37" fmla="*/ 150 h 155"/>
                <a:gd name="T38" fmla="*/ 156 w 225"/>
                <a:gd name="T39" fmla="*/ 153 h 155"/>
                <a:gd name="T40" fmla="*/ 170 w 225"/>
                <a:gd name="T41" fmla="*/ 155 h 155"/>
                <a:gd name="T42" fmla="*/ 170 w 225"/>
                <a:gd name="T43" fmla="*/ 155 h 155"/>
                <a:gd name="T44" fmla="*/ 182 w 225"/>
                <a:gd name="T45" fmla="*/ 153 h 155"/>
                <a:gd name="T46" fmla="*/ 194 w 225"/>
                <a:gd name="T47" fmla="*/ 152 h 155"/>
                <a:gd name="T48" fmla="*/ 203 w 225"/>
                <a:gd name="T49" fmla="*/ 148 h 155"/>
                <a:gd name="T50" fmla="*/ 210 w 225"/>
                <a:gd name="T51" fmla="*/ 142 h 155"/>
                <a:gd name="T52" fmla="*/ 216 w 225"/>
                <a:gd name="T53" fmla="*/ 136 h 155"/>
                <a:gd name="T54" fmla="*/ 220 w 225"/>
                <a:gd name="T55" fmla="*/ 127 h 155"/>
                <a:gd name="T56" fmla="*/ 223 w 225"/>
                <a:gd name="T57" fmla="*/ 120 h 155"/>
                <a:gd name="T58" fmla="*/ 225 w 225"/>
                <a:gd name="T59" fmla="*/ 109 h 155"/>
                <a:gd name="T60" fmla="*/ 225 w 225"/>
                <a:gd name="T61" fmla="*/ 100 h 155"/>
                <a:gd name="T62" fmla="*/ 223 w 225"/>
                <a:gd name="T63" fmla="*/ 90 h 155"/>
                <a:gd name="T64" fmla="*/ 220 w 225"/>
                <a:gd name="T65" fmla="*/ 78 h 155"/>
                <a:gd name="T66" fmla="*/ 215 w 225"/>
                <a:gd name="T67" fmla="*/ 68 h 155"/>
                <a:gd name="T68" fmla="*/ 209 w 225"/>
                <a:gd name="T69" fmla="*/ 58 h 155"/>
                <a:gd name="T70" fmla="*/ 201 w 225"/>
                <a:gd name="T71" fmla="*/ 47 h 155"/>
                <a:gd name="T72" fmla="*/ 191 w 225"/>
                <a:gd name="T73" fmla="*/ 37 h 155"/>
                <a:gd name="T74" fmla="*/ 181 w 225"/>
                <a:gd name="T75" fmla="*/ 27 h 155"/>
                <a:gd name="T76" fmla="*/ 181 w 225"/>
                <a:gd name="T77" fmla="*/ 27 h 155"/>
                <a:gd name="T78" fmla="*/ 163 w 225"/>
                <a:gd name="T79" fmla="*/ 15 h 155"/>
                <a:gd name="T80" fmla="*/ 147 w 225"/>
                <a:gd name="T81" fmla="*/ 6 h 155"/>
                <a:gd name="T82" fmla="*/ 129 w 225"/>
                <a:gd name="T83" fmla="*/ 2 h 155"/>
                <a:gd name="T84" fmla="*/ 113 w 225"/>
                <a:gd name="T8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155">
                  <a:moveTo>
                    <a:pt x="113" y="0"/>
                  </a:moveTo>
                  <a:lnTo>
                    <a:pt x="113" y="0"/>
                  </a:lnTo>
                  <a:lnTo>
                    <a:pt x="101" y="2"/>
                  </a:lnTo>
                  <a:lnTo>
                    <a:pt x="89" y="3"/>
                  </a:lnTo>
                  <a:lnTo>
                    <a:pt x="79" y="8"/>
                  </a:lnTo>
                  <a:lnTo>
                    <a:pt x="69" y="12"/>
                  </a:lnTo>
                  <a:lnTo>
                    <a:pt x="59" y="17"/>
                  </a:lnTo>
                  <a:lnTo>
                    <a:pt x="48" y="22"/>
                  </a:lnTo>
                  <a:lnTo>
                    <a:pt x="32" y="36"/>
                  </a:lnTo>
                  <a:lnTo>
                    <a:pt x="19" y="49"/>
                  </a:lnTo>
                  <a:lnTo>
                    <a:pt x="9" y="59"/>
                  </a:lnTo>
                  <a:lnTo>
                    <a:pt x="0" y="71"/>
                  </a:lnTo>
                  <a:lnTo>
                    <a:pt x="0" y="71"/>
                  </a:lnTo>
                  <a:lnTo>
                    <a:pt x="28" y="92"/>
                  </a:lnTo>
                  <a:lnTo>
                    <a:pt x="53" y="109"/>
                  </a:lnTo>
                  <a:lnTo>
                    <a:pt x="78" y="124"/>
                  </a:lnTo>
                  <a:lnTo>
                    <a:pt x="100" y="136"/>
                  </a:lnTo>
                  <a:lnTo>
                    <a:pt x="120" y="145"/>
                  </a:lnTo>
                  <a:lnTo>
                    <a:pt x="138" y="150"/>
                  </a:lnTo>
                  <a:lnTo>
                    <a:pt x="156" y="153"/>
                  </a:lnTo>
                  <a:lnTo>
                    <a:pt x="170" y="155"/>
                  </a:lnTo>
                  <a:lnTo>
                    <a:pt x="170" y="155"/>
                  </a:lnTo>
                  <a:lnTo>
                    <a:pt x="182" y="153"/>
                  </a:lnTo>
                  <a:lnTo>
                    <a:pt x="194" y="152"/>
                  </a:lnTo>
                  <a:lnTo>
                    <a:pt x="203" y="148"/>
                  </a:lnTo>
                  <a:lnTo>
                    <a:pt x="210" y="142"/>
                  </a:lnTo>
                  <a:lnTo>
                    <a:pt x="216" y="136"/>
                  </a:lnTo>
                  <a:lnTo>
                    <a:pt x="220" y="127"/>
                  </a:lnTo>
                  <a:lnTo>
                    <a:pt x="223" y="120"/>
                  </a:lnTo>
                  <a:lnTo>
                    <a:pt x="225" y="109"/>
                  </a:lnTo>
                  <a:lnTo>
                    <a:pt x="225" y="100"/>
                  </a:lnTo>
                  <a:lnTo>
                    <a:pt x="223" y="90"/>
                  </a:lnTo>
                  <a:lnTo>
                    <a:pt x="220" y="78"/>
                  </a:lnTo>
                  <a:lnTo>
                    <a:pt x="215" y="68"/>
                  </a:lnTo>
                  <a:lnTo>
                    <a:pt x="209" y="58"/>
                  </a:lnTo>
                  <a:lnTo>
                    <a:pt x="201" y="47"/>
                  </a:lnTo>
                  <a:lnTo>
                    <a:pt x="191" y="37"/>
                  </a:lnTo>
                  <a:lnTo>
                    <a:pt x="181" y="27"/>
                  </a:lnTo>
                  <a:lnTo>
                    <a:pt x="181" y="27"/>
                  </a:lnTo>
                  <a:lnTo>
                    <a:pt x="163" y="15"/>
                  </a:lnTo>
                  <a:lnTo>
                    <a:pt x="147" y="6"/>
                  </a:lnTo>
                  <a:lnTo>
                    <a:pt x="129" y="2"/>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953"/>
            <p:cNvSpPr>
              <a:spLocks noEditPoints="1"/>
            </p:cNvSpPr>
            <p:nvPr/>
          </p:nvSpPr>
          <p:spPr bwMode="auto">
            <a:xfrm>
              <a:off x="8459788" y="3957638"/>
              <a:ext cx="177800" cy="230188"/>
            </a:xfrm>
            <a:custGeom>
              <a:avLst/>
              <a:gdLst>
                <a:gd name="T0" fmla="*/ 68 w 112"/>
                <a:gd name="T1" fmla="*/ 126 h 145"/>
                <a:gd name="T2" fmla="*/ 34 w 112"/>
                <a:gd name="T3" fmla="*/ 92 h 145"/>
                <a:gd name="T4" fmla="*/ 25 w 112"/>
                <a:gd name="T5" fmla="*/ 77 h 145"/>
                <a:gd name="T6" fmla="*/ 22 w 112"/>
                <a:gd name="T7" fmla="*/ 65 h 145"/>
                <a:gd name="T8" fmla="*/ 22 w 112"/>
                <a:gd name="T9" fmla="*/ 55 h 145"/>
                <a:gd name="T10" fmla="*/ 27 w 112"/>
                <a:gd name="T11" fmla="*/ 48 h 145"/>
                <a:gd name="T12" fmla="*/ 32 w 112"/>
                <a:gd name="T13" fmla="*/ 45 h 145"/>
                <a:gd name="T14" fmla="*/ 41 w 112"/>
                <a:gd name="T15" fmla="*/ 42 h 145"/>
                <a:gd name="T16" fmla="*/ 56 w 112"/>
                <a:gd name="T17" fmla="*/ 45 h 145"/>
                <a:gd name="T18" fmla="*/ 69 w 112"/>
                <a:gd name="T19" fmla="*/ 53 h 145"/>
                <a:gd name="T20" fmla="*/ 77 w 112"/>
                <a:gd name="T21" fmla="*/ 59 h 145"/>
                <a:gd name="T22" fmla="*/ 84 w 112"/>
                <a:gd name="T23" fmla="*/ 71 h 145"/>
                <a:gd name="T24" fmla="*/ 85 w 112"/>
                <a:gd name="T25" fmla="*/ 84 h 145"/>
                <a:gd name="T26" fmla="*/ 82 w 112"/>
                <a:gd name="T27" fmla="*/ 101 h 145"/>
                <a:gd name="T28" fmla="*/ 74 w 112"/>
                <a:gd name="T29" fmla="*/ 118 h 145"/>
                <a:gd name="T30" fmla="*/ 35 w 112"/>
                <a:gd name="T31" fmla="*/ 0 h 145"/>
                <a:gd name="T32" fmla="*/ 27 w 112"/>
                <a:gd name="T33" fmla="*/ 0 h 145"/>
                <a:gd name="T34" fmla="*/ 13 w 112"/>
                <a:gd name="T35" fmla="*/ 6 h 145"/>
                <a:gd name="T36" fmla="*/ 4 w 112"/>
                <a:gd name="T37" fmla="*/ 17 h 145"/>
                <a:gd name="T38" fmla="*/ 0 w 112"/>
                <a:gd name="T39" fmla="*/ 30 h 145"/>
                <a:gd name="T40" fmla="*/ 1 w 112"/>
                <a:gd name="T41" fmla="*/ 49 h 145"/>
                <a:gd name="T42" fmla="*/ 12 w 112"/>
                <a:gd name="T43" fmla="*/ 73 h 145"/>
                <a:gd name="T44" fmla="*/ 31 w 112"/>
                <a:gd name="T45" fmla="*/ 99 h 145"/>
                <a:gd name="T46" fmla="*/ 62 w 112"/>
                <a:gd name="T47" fmla="*/ 129 h 145"/>
                <a:gd name="T48" fmla="*/ 81 w 112"/>
                <a:gd name="T49" fmla="*/ 145 h 145"/>
                <a:gd name="T50" fmla="*/ 99 w 112"/>
                <a:gd name="T51" fmla="*/ 120 h 145"/>
                <a:gd name="T52" fmla="*/ 109 w 112"/>
                <a:gd name="T53" fmla="*/ 93 h 145"/>
                <a:gd name="T54" fmla="*/ 112 w 112"/>
                <a:gd name="T55" fmla="*/ 73 h 145"/>
                <a:gd name="T56" fmla="*/ 107 w 112"/>
                <a:gd name="T57" fmla="*/ 51 h 145"/>
                <a:gd name="T58" fmla="*/ 94 w 112"/>
                <a:gd name="T59" fmla="*/ 30 h 145"/>
                <a:gd name="T60" fmla="*/ 84 w 112"/>
                <a:gd name="T61" fmla="*/ 20 h 145"/>
                <a:gd name="T62" fmla="*/ 59 w 112"/>
                <a:gd name="T63" fmla="*/ 5 h 145"/>
                <a:gd name="T64" fmla="*/ 35 w 112"/>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45">
                  <a:moveTo>
                    <a:pt x="68" y="126"/>
                  </a:moveTo>
                  <a:lnTo>
                    <a:pt x="68" y="126"/>
                  </a:lnTo>
                  <a:lnTo>
                    <a:pt x="47" y="108"/>
                  </a:lnTo>
                  <a:lnTo>
                    <a:pt x="34" y="92"/>
                  </a:lnTo>
                  <a:lnTo>
                    <a:pt x="28" y="84"/>
                  </a:lnTo>
                  <a:lnTo>
                    <a:pt x="25" y="77"/>
                  </a:lnTo>
                  <a:lnTo>
                    <a:pt x="22" y="71"/>
                  </a:lnTo>
                  <a:lnTo>
                    <a:pt x="22" y="65"/>
                  </a:lnTo>
                  <a:lnTo>
                    <a:pt x="21" y="59"/>
                  </a:lnTo>
                  <a:lnTo>
                    <a:pt x="22" y="55"/>
                  </a:lnTo>
                  <a:lnTo>
                    <a:pt x="24" y="52"/>
                  </a:lnTo>
                  <a:lnTo>
                    <a:pt x="27" y="48"/>
                  </a:lnTo>
                  <a:lnTo>
                    <a:pt x="29" y="46"/>
                  </a:lnTo>
                  <a:lnTo>
                    <a:pt x="32" y="45"/>
                  </a:lnTo>
                  <a:lnTo>
                    <a:pt x="41" y="42"/>
                  </a:lnTo>
                  <a:lnTo>
                    <a:pt x="41" y="42"/>
                  </a:lnTo>
                  <a:lnTo>
                    <a:pt x="49" y="43"/>
                  </a:lnTo>
                  <a:lnTo>
                    <a:pt x="56" y="45"/>
                  </a:lnTo>
                  <a:lnTo>
                    <a:pt x="63" y="49"/>
                  </a:lnTo>
                  <a:lnTo>
                    <a:pt x="69" y="53"/>
                  </a:lnTo>
                  <a:lnTo>
                    <a:pt x="69" y="53"/>
                  </a:lnTo>
                  <a:lnTo>
                    <a:pt x="77" y="59"/>
                  </a:lnTo>
                  <a:lnTo>
                    <a:pt x="81" y="65"/>
                  </a:lnTo>
                  <a:lnTo>
                    <a:pt x="84" y="71"/>
                  </a:lnTo>
                  <a:lnTo>
                    <a:pt x="85" y="77"/>
                  </a:lnTo>
                  <a:lnTo>
                    <a:pt x="85" y="84"/>
                  </a:lnTo>
                  <a:lnTo>
                    <a:pt x="85" y="90"/>
                  </a:lnTo>
                  <a:lnTo>
                    <a:pt x="82" y="101"/>
                  </a:lnTo>
                  <a:lnTo>
                    <a:pt x="78" y="111"/>
                  </a:lnTo>
                  <a:lnTo>
                    <a:pt x="74" y="118"/>
                  </a:lnTo>
                  <a:lnTo>
                    <a:pt x="68" y="126"/>
                  </a:lnTo>
                  <a:close/>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954"/>
            <p:cNvSpPr/>
            <p:nvPr/>
          </p:nvSpPr>
          <p:spPr bwMode="auto">
            <a:xfrm>
              <a:off x="8493125" y="4024313"/>
              <a:ext cx="101600" cy="133350"/>
            </a:xfrm>
            <a:custGeom>
              <a:avLst/>
              <a:gdLst>
                <a:gd name="T0" fmla="*/ 47 w 64"/>
                <a:gd name="T1" fmla="*/ 84 h 84"/>
                <a:gd name="T2" fmla="*/ 47 w 64"/>
                <a:gd name="T3" fmla="*/ 84 h 84"/>
                <a:gd name="T4" fmla="*/ 26 w 64"/>
                <a:gd name="T5" fmla="*/ 66 h 84"/>
                <a:gd name="T6" fmla="*/ 13 w 64"/>
                <a:gd name="T7" fmla="*/ 50 h 84"/>
                <a:gd name="T8" fmla="*/ 7 w 64"/>
                <a:gd name="T9" fmla="*/ 42 h 84"/>
                <a:gd name="T10" fmla="*/ 4 w 64"/>
                <a:gd name="T11" fmla="*/ 35 h 84"/>
                <a:gd name="T12" fmla="*/ 1 w 64"/>
                <a:gd name="T13" fmla="*/ 29 h 84"/>
                <a:gd name="T14" fmla="*/ 1 w 64"/>
                <a:gd name="T15" fmla="*/ 23 h 84"/>
                <a:gd name="T16" fmla="*/ 0 w 64"/>
                <a:gd name="T17" fmla="*/ 17 h 84"/>
                <a:gd name="T18" fmla="*/ 1 w 64"/>
                <a:gd name="T19" fmla="*/ 13 h 84"/>
                <a:gd name="T20" fmla="*/ 3 w 64"/>
                <a:gd name="T21" fmla="*/ 10 h 84"/>
                <a:gd name="T22" fmla="*/ 6 w 64"/>
                <a:gd name="T23" fmla="*/ 6 h 84"/>
                <a:gd name="T24" fmla="*/ 8 w 64"/>
                <a:gd name="T25" fmla="*/ 4 h 84"/>
                <a:gd name="T26" fmla="*/ 11 w 64"/>
                <a:gd name="T27" fmla="*/ 3 h 84"/>
                <a:gd name="T28" fmla="*/ 20 w 64"/>
                <a:gd name="T29" fmla="*/ 0 h 84"/>
                <a:gd name="T30" fmla="*/ 20 w 64"/>
                <a:gd name="T31" fmla="*/ 0 h 84"/>
                <a:gd name="T32" fmla="*/ 28 w 64"/>
                <a:gd name="T33" fmla="*/ 1 h 84"/>
                <a:gd name="T34" fmla="*/ 35 w 64"/>
                <a:gd name="T35" fmla="*/ 3 h 84"/>
                <a:gd name="T36" fmla="*/ 42 w 64"/>
                <a:gd name="T37" fmla="*/ 7 h 84"/>
                <a:gd name="T38" fmla="*/ 48 w 64"/>
                <a:gd name="T39" fmla="*/ 11 h 84"/>
                <a:gd name="T40" fmla="*/ 48 w 64"/>
                <a:gd name="T41" fmla="*/ 11 h 84"/>
                <a:gd name="T42" fmla="*/ 56 w 64"/>
                <a:gd name="T43" fmla="*/ 17 h 84"/>
                <a:gd name="T44" fmla="*/ 60 w 64"/>
                <a:gd name="T45" fmla="*/ 23 h 84"/>
                <a:gd name="T46" fmla="*/ 63 w 64"/>
                <a:gd name="T47" fmla="*/ 29 h 84"/>
                <a:gd name="T48" fmla="*/ 64 w 64"/>
                <a:gd name="T49" fmla="*/ 35 h 84"/>
                <a:gd name="T50" fmla="*/ 64 w 64"/>
                <a:gd name="T51" fmla="*/ 42 h 84"/>
                <a:gd name="T52" fmla="*/ 64 w 64"/>
                <a:gd name="T53" fmla="*/ 48 h 84"/>
                <a:gd name="T54" fmla="*/ 61 w 64"/>
                <a:gd name="T55" fmla="*/ 59 h 84"/>
                <a:gd name="T56" fmla="*/ 57 w 64"/>
                <a:gd name="T57" fmla="*/ 69 h 84"/>
                <a:gd name="T58" fmla="*/ 53 w 64"/>
                <a:gd name="T59" fmla="*/ 76 h 84"/>
                <a:gd name="T60" fmla="*/ 47 w 64"/>
                <a:gd name="T6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84">
                  <a:moveTo>
                    <a:pt x="47" y="84"/>
                  </a:moveTo>
                  <a:lnTo>
                    <a:pt x="47" y="84"/>
                  </a:lnTo>
                  <a:lnTo>
                    <a:pt x="26" y="66"/>
                  </a:lnTo>
                  <a:lnTo>
                    <a:pt x="13" y="50"/>
                  </a:lnTo>
                  <a:lnTo>
                    <a:pt x="7" y="42"/>
                  </a:lnTo>
                  <a:lnTo>
                    <a:pt x="4" y="35"/>
                  </a:lnTo>
                  <a:lnTo>
                    <a:pt x="1" y="29"/>
                  </a:lnTo>
                  <a:lnTo>
                    <a:pt x="1" y="23"/>
                  </a:lnTo>
                  <a:lnTo>
                    <a:pt x="0" y="17"/>
                  </a:lnTo>
                  <a:lnTo>
                    <a:pt x="1" y="13"/>
                  </a:lnTo>
                  <a:lnTo>
                    <a:pt x="3" y="10"/>
                  </a:lnTo>
                  <a:lnTo>
                    <a:pt x="6" y="6"/>
                  </a:lnTo>
                  <a:lnTo>
                    <a:pt x="8" y="4"/>
                  </a:lnTo>
                  <a:lnTo>
                    <a:pt x="11" y="3"/>
                  </a:lnTo>
                  <a:lnTo>
                    <a:pt x="20" y="0"/>
                  </a:lnTo>
                  <a:lnTo>
                    <a:pt x="20" y="0"/>
                  </a:lnTo>
                  <a:lnTo>
                    <a:pt x="28" y="1"/>
                  </a:lnTo>
                  <a:lnTo>
                    <a:pt x="35" y="3"/>
                  </a:lnTo>
                  <a:lnTo>
                    <a:pt x="42" y="7"/>
                  </a:lnTo>
                  <a:lnTo>
                    <a:pt x="48" y="11"/>
                  </a:lnTo>
                  <a:lnTo>
                    <a:pt x="48" y="11"/>
                  </a:lnTo>
                  <a:lnTo>
                    <a:pt x="56" y="17"/>
                  </a:lnTo>
                  <a:lnTo>
                    <a:pt x="60" y="23"/>
                  </a:lnTo>
                  <a:lnTo>
                    <a:pt x="63" y="29"/>
                  </a:lnTo>
                  <a:lnTo>
                    <a:pt x="64" y="35"/>
                  </a:lnTo>
                  <a:lnTo>
                    <a:pt x="64" y="42"/>
                  </a:lnTo>
                  <a:lnTo>
                    <a:pt x="64" y="48"/>
                  </a:lnTo>
                  <a:lnTo>
                    <a:pt x="61" y="59"/>
                  </a:lnTo>
                  <a:lnTo>
                    <a:pt x="57" y="69"/>
                  </a:lnTo>
                  <a:lnTo>
                    <a:pt x="53" y="76"/>
                  </a:lnTo>
                  <a:lnTo>
                    <a:pt x="4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955"/>
            <p:cNvSpPr/>
            <p:nvPr/>
          </p:nvSpPr>
          <p:spPr bwMode="auto">
            <a:xfrm>
              <a:off x="8459788" y="3957638"/>
              <a:ext cx="177800" cy="230188"/>
            </a:xfrm>
            <a:custGeom>
              <a:avLst/>
              <a:gdLst>
                <a:gd name="T0" fmla="*/ 35 w 112"/>
                <a:gd name="T1" fmla="*/ 0 h 145"/>
                <a:gd name="T2" fmla="*/ 35 w 112"/>
                <a:gd name="T3" fmla="*/ 0 h 145"/>
                <a:gd name="T4" fmla="*/ 27 w 112"/>
                <a:gd name="T5" fmla="*/ 0 h 145"/>
                <a:gd name="T6" fmla="*/ 19 w 112"/>
                <a:gd name="T7" fmla="*/ 3 h 145"/>
                <a:gd name="T8" fmla="*/ 13 w 112"/>
                <a:gd name="T9" fmla="*/ 6 h 145"/>
                <a:gd name="T10" fmla="*/ 7 w 112"/>
                <a:gd name="T11" fmla="*/ 11 h 145"/>
                <a:gd name="T12" fmla="*/ 4 w 112"/>
                <a:gd name="T13" fmla="*/ 17 h 145"/>
                <a:gd name="T14" fmla="*/ 1 w 112"/>
                <a:gd name="T15" fmla="*/ 23 h 145"/>
                <a:gd name="T16" fmla="*/ 0 w 112"/>
                <a:gd name="T17" fmla="*/ 30 h 145"/>
                <a:gd name="T18" fmla="*/ 0 w 112"/>
                <a:gd name="T19" fmla="*/ 39 h 145"/>
                <a:gd name="T20" fmla="*/ 1 w 112"/>
                <a:gd name="T21" fmla="*/ 49 h 145"/>
                <a:gd name="T22" fmla="*/ 6 w 112"/>
                <a:gd name="T23" fmla="*/ 61 h 145"/>
                <a:gd name="T24" fmla="*/ 12 w 112"/>
                <a:gd name="T25" fmla="*/ 73 h 145"/>
                <a:gd name="T26" fmla="*/ 21 w 112"/>
                <a:gd name="T27" fmla="*/ 84 h 145"/>
                <a:gd name="T28" fmla="*/ 31 w 112"/>
                <a:gd name="T29" fmla="*/ 99 h 145"/>
                <a:gd name="T30" fmla="*/ 46 w 112"/>
                <a:gd name="T31" fmla="*/ 114 h 145"/>
                <a:gd name="T32" fmla="*/ 62 w 112"/>
                <a:gd name="T33" fmla="*/ 129 h 145"/>
                <a:gd name="T34" fmla="*/ 81 w 112"/>
                <a:gd name="T35" fmla="*/ 145 h 145"/>
                <a:gd name="T36" fmla="*/ 81 w 112"/>
                <a:gd name="T37" fmla="*/ 145 h 145"/>
                <a:gd name="T38" fmla="*/ 90 w 112"/>
                <a:gd name="T39" fmla="*/ 133 h 145"/>
                <a:gd name="T40" fmla="*/ 99 w 112"/>
                <a:gd name="T41" fmla="*/ 120 h 145"/>
                <a:gd name="T42" fmla="*/ 106 w 112"/>
                <a:gd name="T43" fmla="*/ 102 h 145"/>
                <a:gd name="T44" fmla="*/ 109 w 112"/>
                <a:gd name="T45" fmla="*/ 93 h 145"/>
                <a:gd name="T46" fmla="*/ 112 w 112"/>
                <a:gd name="T47" fmla="*/ 83 h 145"/>
                <a:gd name="T48" fmla="*/ 112 w 112"/>
                <a:gd name="T49" fmla="*/ 73 h 145"/>
                <a:gd name="T50" fmla="*/ 110 w 112"/>
                <a:gd name="T51" fmla="*/ 61 h 145"/>
                <a:gd name="T52" fmla="*/ 107 w 112"/>
                <a:gd name="T53" fmla="*/ 51 h 145"/>
                <a:gd name="T54" fmla="*/ 102 w 112"/>
                <a:gd name="T55" fmla="*/ 40 h 145"/>
                <a:gd name="T56" fmla="*/ 94 w 112"/>
                <a:gd name="T57" fmla="*/ 30 h 145"/>
                <a:gd name="T58" fmla="*/ 84 w 112"/>
                <a:gd name="T59" fmla="*/ 20 h 145"/>
                <a:gd name="T60" fmla="*/ 84 w 112"/>
                <a:gd name="T61" fmla="*/ 20 h 145"/>
                <a:gd name="T62" fmla="*/ 71 w 112"/>
                <a:gd name="T63" fmla="*/ 11 h 145"/>
                <a:gd name="T64" fmla="*/ 59 w 112"/>
                <a:gd name="T65" fmla="*/ 5 h 145"/>
                <a:gd name="T66" fmla="*/ 47 w 112"/>
                <a:gd name="T67" fmla="*/ 2 h 145"/>
                <a:gd name="T68" fmla="*/ 35 w 11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45">
                  <a:moveTo>
                    <a:pt x="35" y="0"/>
                  </a:moveTo>
                  <a:lnTo>
                    <a:pt x="35" y="0"/>
                  </a:lnTo>
                  <a:lnTo>
                    <a:pt x="27" y="0"/>
                  </a:lnTo>
                  <a:lnTo>
                    <a:pt x="19" y="3"/>
                  </a:lnTo>
                  <a:lnTo>
                    <a:pt x="13" y="6"/>
                  </a:lnTo>
                  <a:lnTo>
                    <a:pt x="7" y="11"/>
                  </a:lnTo>
                  <a:lnTo>
                    <a:pt x="4" y="17"/>
                  </a:lnTo>
                  <a:lnTo>
                    <a:pt x="1" y="23"/>
                  </a:lnTo>
                  <a:lnTo>
                    <a:pt x="0" y="30"/>
                  </a:lnTo>
                  <a:lnTo>
                    <a:pt x="0" y="39"/>
                  </a:lnTo>
                  <a:lnTo>
                    <a:pt x="1" y="49"/>
                  </a:lnTo>
                  <a:lnTo>
                    <a:pt x="6" y="61"/>
                  </a:lnTo>
                  <a:lnTo>
                    <a:pt x="12" y="73"/>
                  </a:lnTo>
                  <a:lnTo>
                    <a:pt x="21" y="84"/>
                  </a:lnTo>
                  <a:lnTo>
                    <a:pt x="31" y="99"/>
                  </a:lnTo>
                  <a:lnTo>
                    <a:pt x="46" y="114"/>
                  </a:lnTo>
                  <a:lnTo>
                    <a:pt x="62" y="129"/>
                  </a:lnTo>
                  <a:lnTo>
                    <a:pt x="81" y="145"/>
                  </a:lnTo>
                  <a:lnTo>
                    <a:pt x="81" y="145"/>
                  </a:lnTo>
                  <a:lnTo>
                    <a:pt x="90" y="133"/>
                  </a:lnTo>
                  <a:lnTo>
                    <a:pt x="99" y="120"/>
                  </a:lnTo>
                  <a:lnTo>
                    <a:pt x="106" y="102"/>
                  </a:lnTo>
                  <a:lnTo>
                    <a:pt x="109" y="93"/>
                  </a:lnTo>
                  <a:lnTo>
                    <a:pt x="112" y="83"/>
                  </a:lnTo>
                  <a:lnTo>
                    <a:pt x="112" y="73"/>
                  </a:lnTo>
                  <a:lnTo>
                    <a:pt x="110" y="61"/>
                  </a:lnTo>
                  <a:lnTo>
                    <a:pt x="107" y="51"/>
                  </a:lnTo>
                  <a:lnTo>
                    <a:pt x="102" y="40"/>
                  </a:lnTo>
                  <a:lnTo>
                    <a:pt x="94" y="30"/>
                  </a:lnTo>
                  <a:lnTo>
                    <a:pt x="84" y="20"/>
                  </a:lnTo>
                  <a:lnTo>
                    <a:pt x="84" y="20"/>
                  </a:lnTo>
                  <a:lnTo>
                    <a:pt x="71" y="11"/>
                  </a:lnTo>
                  <a:lnTo>
                    <a:pt x="59" y="5"/>
                  </a:lnTo>
                  <a:lnTo>
                    <a:pt x="47" y="2"/>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956"/>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957"/>
            <p:cNvSpPr/>
            <p:nvPr/>
          </p:nvSpPr>
          <p:spPr bwMode="auto">
            <a:xfrm>
              <a:off x="8756650" y="4325938"/>
              <a:ext cx="231775" cy="119063"/>
            </a:xfrm>
            <a:custGeom>
              <a:avLst/>
              <a:gdLst>
                <a:gd name="T0" fmla="*/ 0 w 146"/>
                <a:gd name="T1" fmla="*/ 0 h 75"/>
                <a:gd name="T2" fmla="*/ 0 w 146"/>
                <a:gd name="T3" fmla="*/ 0 h 75"/>
                <a:gd name="T4" fmla="*/ 12 w 146"/>
                <a:gd name="T5" fmla="*/ 10 h 75"/>
                <a:gd name="T6" fmla="*/ 23 w 146"/>
                <a:gd name="T7" fmla="*/ 20 h 75"/>
                <a:gd name="T8" fmla="*/ 48 w 146"/>
                <a:gd name="T9" fmla="*/ 36 h 75"/>
                <a:gd name="T10" fmla="*/ 71 w 146"/>
                <a:gd name="T11" fmla="*/ 50 h 75"/>
                <a:gd name="T12" fmla="*/ 93 w 146"/>
                <a:gd name="T13" fmla="*/ 60 h 75"/>
                <a:gd name="T14" fmla="*/ 112 w 146"/>
                <a:gd name="T15" fmla="*/ 67 h 75"/>
                <a:gd name="T16" fmla="*/ 126 w 146"/>
                <a:gd name="T17" fmla="*/ 72 h 75"/>
                <a:gd name="T18" fmla="*/ 140 w 146"/>
                <a:gd name="T19" fmla="*/ 75 h 75"/>
                <a:gd name="T20" fmla="*/ 146 w 146"/>
                <a:gd name="T21" fmla="*/ 33 h 75"/>
                <a:gd name="T22" fmla="*/ 146 w 146"/>
                <a:gd name="T23" fmla="*/ 33 h 75"/>
                <a:gd name="T24" fmla="*/ 140 w 146"/>
                <a:gd name="T25" fmla="*/ 36 h 75"/>
                <a:gd name="T26" fmla="*/ 131 w 146"/>
                <a:gd name="T27" fmla="*/ 38 h 75"/>
                <a:gd name="T28" fmla="*/ 119 w 146"/>
                <a:gd name="T29" fmla="*/ 38 h 75"/>
                <a:gd name="T30" fmla="*/ 119 w 146"/>
                <a:gd name="T31" fmla="*/ 38 h 75"/>
                <a:gd name="T32" fmla="*/ 99 w 146"/>
                <a:gd name="T33" fmla="*/ 36 h 75"/>
                <a:gd name="T34" fmla="*/ 87 w 146"/>
                <a:gd name="T35" fmla="*/ 35 h 75"/>
                <a:gd name="T36" fmla="*/ 72 w 146"/>
                <a:gd name="T37" fmla="*/ 30 h 75"/>
                <a:gd name="T38" fmla="*/ 57 w 146"/>
                <a:gd name="T39" fmla="*/ 26 h 75"/>
                <a:gd name="T40" fmla="*/ 40 w 146"/>
                <a:gd name="T41" fmla="*/ 19 h 75"/>
                <a:gd name="T42" fmla="*/ 21 w 146"/>
                <a:gd name="T43" fmla="*/ 10 h 75"/>
                <a:gd name="T44" fmla="*/ 0 w 146"/>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5">
                  <a:moveTo>
                    <a:pt x="0" y="0"/>
                  </a:moveTo>
                  <a:lnTo>
                    <a:pt x="0" y="0"/>
                  </a:lnTo>
                  <a:lnTo>
                    <a:pt x="12" y="10"/>
                  </a:lnTo>
                  <a:lnTo>
                    <a:pt x="23" y="20"/>
                  </a:lnTo>
                  <a:lnTo>
                    <a:pt x="48" y="36"/>
                  </a:lnTo>
                  <a:lnTo>
                    <a:pt x="71" y="50"/>
                  </a:lnTo>
                  <a:lnTo>
                    <a:pt x="93" y="60"/>
                  </a:lnTo>
                  <a:lnTo>
                    <a:pt x="112" y="67"/>
                  </a:lnTo>
                  <a:lnTo>
                    <a:pt x="126" y="72"/>
                  </a:lnTo>
                  <a:lnTo>
                    <a:pt x="140" y="75"/>
                  </a:lnTo>
                  <a:lnTo>
                    <a:pt x="146" y="33"/>
                  </a:lnTo>
                  <a:lnTo>
                    <a:pt x="146" y="33"/>
                  </a:lnTo>
                  <a:lnTo>
                    <a:pt x="140" y="36"/>
                  </a:lnTo>
                  <a:lnTo>
                    <a:pt x="131" y="38"/>
                  </a:lnTo>
                  <a:lnTo>
                    <a:pt x="119" y="38"/>
                  </a:lnTo>
                  <a:lnTo>
                    <a:pt x="119" y="38"/>
                  </a:lnTo>
                  <a:lnTo>
                    <a:pt x="99" y="36"/>
                  </a:lnTo>
                  <a:lnTo>
                    <a:pt x="87" y="35"/>
                  </a:lnTo>
                  <a:lnTo>
                    <a:pt x="72" y="30"/>
                  </a:lnTo>
                  <a:lnTo>
                    <a:pt x="57" y="26"/>
                  </a:lnTo>
                  <a:lnTo>
                    <a:pt x="40" y="19"/>
                  </a:lnTo>
                  <a:lnTo>
                    <a:pt x="21"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58"/>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959"/>
            <p:cNvSpPr/>
            <p:nvPr/>
          </p:nvSpPr>
          <p:spPr bwMode="auto">
            <a:xfrm>
              <a:off x="8245475" y="3911601"/>
              <a:ext cx="214313" cy="173038"/>
            </a:xfrm>
            <a:custGeom>
              <a:avLst/>
              <a:gdLst>
                <a:gd name="T0" fmla="*/ 19 w 135"/>
                <a:gd name="T1" fmla="*/ 0 h 109"/>
                <a:gd name="T2" fmla="*/ 0 w 135"/>
                <a:gd name="T3" fmla="*/ 35 h 109"/>
                <a:gd name="T4" fmla="*/ 0 w 135"/>
                <a:gd name="T5" fmla="*/ 35 h 109"/>
                <a:gd name="T6" fmla="*/ 3 w 135"/>
                <a:gd name="T7" fmla="*/ 35 h 109"/>
                <a:gd name="T8" fmla="*/ 3 w 135"/>
                <a:gd name="T9" fmla="*/ 35 h 109"/>
                <a:gd name="T10" fmla="*/ 10 w 135"/>
                <a:gd name="T11" fmla="*/ 35 h 109"/>
                <a:gd name="T12" fmla="*/ 19 w 135"/>
                <a:gd name="T13" fmla="*/ 37 h 109"/>
                <a:gd name="T14" fmla="*/ 32 w 135"/>
                <a:gd name="T15" fmla="*/ 41 h 109"/>
                <a:gd name="T16" fmla="*/ 47 w 135"/>
                <a:gd name="T17" fmla="*/ 47 h 109"/>
                <a:gd name="T18" fmla="*/ 66 w 135"/>
                <a:gd name="T19" fmla="*/ 56 h 109"/>
                <a:gd name="T20" fmla="*/ 86 w 135"/>
                <a:gd name="T21" fmla="*/ 69 h 109"/>
                <a:gd name="T22" fmla="*/ 110 w 135"/>
                <a:gd name="T23" fmla="*/ 85 h 109"/>
                <a:gd name="T24" fmla="*/ 135 w 135"/>
                <a:gd name="T25" fmla="*/ 109 h 109"/>
                <a:gd name="T26" fmla="*/ 135 w 135"/>
                <a:gd name="T27" fmla="*/ 109 h 109"/>
                <a:gd name="T28" fmla="*/ 126 w 135"/>
                <a:gd name="T29" fmla="*/ 96 h 109"/>
                <a:gd name="T30" fmla="*/ 117 w 135"/>
                <a:gd name="T31" fmla="*/ 84 h 109"/>
                <a:gd name="T32" fmla="*/ 100 w 135"/>
                <a:gd name="T33" fmla="*/ 62 h 109"/>
                <a:gd name="T34" fmla="*/ 79 w 135"/>
                <a:gd name="T35" fmla="*/ 43 h 109"/>
                <a:gd name="T36" fmla="*/ 61 w 135"/>
                <a:gd name="T37" fmla="*/ 28 h 109"/>
                <a:gd name="T38" fmla="*/ 44 w 135"/>
                <a:gd name="T39" fmla="*/ 16 h 109"/>
                <a:gd name="T40" fmla="*/ 31 w 135"/>
                <a:gd name="T41" fmla="*/ 7 h 109"/>
                <a:gd name="T42" fmla="*/ 19 w 135"/>
                <a:gd name="T4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09">
                  <a:moveTo>
                    <a:pt x="19" y="0"/>
                  </a:moveTo>
                  <a:lnTo>
                    <a:pt x="0" y="35"/>
                  </a:lnTo>
                  <a:lnTo>
                    <a:pt x="0" y="35"/>
                  </a:lnTo>
                  <a:lnTo>
                    <a:pt x="3" y="35"/>
                  </a:lnTo>
                  <a:lnTo>
                    <a:pt x="3" y="35"/>
                  </a:lnTo>
                  <a:lnTo>
                    <a:pt x="10" y="35"/>
                  </a:lnTo>
                  <a:lnTo>
                    <a:pt x="19" y="37"/>
                  </a:lnTo>
                  <a:lnTo>
                    <a:pt x="32" y="41"/>
                  </a:lnTo>
                  <a:lnTo>
                    <a:pt x="47" y="47"/>
                  </a:lnTo>
                  <a:lnTo>
                    <a:pt x="66" y="56"/>
                  </a:lnTo>
                  <a:lnTo>
                    <a:pt x="86" y="69"/>
                  </a:lnTo>
                  <a:lnTo>
                    <a:pt x="110" y="85"/>
                  </a:lnTo>
                  <a:lnTo>
                    <a:pt x="135" y="109"/>
                  </a:lnTo>
                  <a:lnTo>
                    <a:pt x="135" y="109"/>
                  </a:lnTo>
                  <a:lnTo>
                    <a:pt x="126" y="96"/>
                  </a:lnTo>
                  <a:lnTo>
                    <a:pt x="117" y="84"/>
                  </a:lnTo>
                  <a:lnTo>
                    <a:pt x="100" y="62"/>
                  </a:lnTo>
                  <a:lnTo>
                    <a:pt x="79" y="43"/>
                  </a:lnTo>
                  <a:lnTo>
                    <a:pt x="61" y="28"/>
                  </a:lnTo>
                  <a:lnTo>
                    <a:pt x="44" y="16"/>
                  </a:lnTo>
                  <a:lnTo>
                    <a:pt x="31" y="7"/>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960"/>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961"/>
            <p:cNvSpPr/>
            <p:nvPr/>
          </p:nvSpPr>
          <p:spPr bwMode="auto">
            <a:xfrm>
              <a:off x="8013700" y="4184651"/>
              <a:ext cx="422275" cy="444500"/>
            </a:xfrm>
            <a:custGeom>
              <a:avLst/>
              <a:gdLst>
                <a:gd name="T0" fmla="*/ 152 w 266"/>
                <a:gd name="T1" fmla="*/ 0 h 280"/>
                <a:gd name="T2" fmla="*/ 0 w 266"/>
                <a:gd name="T3" fmla="*/ 187 h 280"/>
                <a:gd name="T4" fmla="*/ 115 w 266"/>
                <a:gd name="T5" fmla="*/ 280 h 280"/>
                <a:gd name="T6" fmla="*/ 266 w 266"/>
                <a:gd name="T7" fmla="*/ 92 h 280"/>
                <a:gd name="T8" fmla="*/ 152 w 266"/>
                <a:gd name="T9" fmla="*/ 0 h 280"/>
              </a:gdLst>
              <a:ahLst/>
              <a:cxnLst>
                <a:cxn ang="0">
                  <a:pos x="T0" y="T1"/>
                </a:cxn>
                <a:cxn ang="0">
                  <a:pos x="T2" y="T3"/>
                </a:cxn>
                <a:cxn ang="0">
                  <a:pos x="T4" y="T5"/>
                </a:cxn>
                <a:cxn ang="0">
                  <a:pos x="T6" y="T7"/>
                </a:cxn>
                <a:cxn ang="0">
                  <a:pos x="T8" y="T9"/>
                </a:cxn>
              </a:cxnLst>
              <a:rect l="0" t="0" r="r" b="b"/>
              <a:pathLst>
                <a:path w="266" h="280">
                  <a:moveTo>
                    <a:pt x="152" y="0"/>
                  </a:moveTo>
                  <a:lnTo>
                    <a:pt x="0" y="187"/>
                  </a:lnTo>
                  <a:lnTo>
                    <a:pt x="115" y="280"/>
                  </a:lnTo>
                  <a:lnTo>
                    <a:pt x="266" y="9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62"/>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3"/>
            <p:cNvSpPr/>
            <p:nvPr/>
          </p:nvSpPr>
          <p:spPr bwMode="auto">
            <a:xfrm>
              <a:off x="8277225" y="4397376"/>
              <a:ext cx="423863" cy="444500"/>
            </a:xfrm>
            <a:custGeom>
              <a:avLst/>
              <a:gdLst>
                <a:gd name="T0" fmla="*/ 152 w 267"/>
                <a:gd name="T1" fmla="*/ 0 h 280"/>
                <a:gd name="T2" fmla="*/ 0 w 267"/>
                <a:gd name="T3" fmla="*/ 189 h 280"/>
                <a:gd name="T4" fmla="*/ 115 w 267"/>
                <a:gd name="T5" fmla="*/ 280 h 280"/>
                <a:gd name="T6" fmla="*/ 267 w 267"/>
                <a:gd name="T7" fmla="*/ 93 h 280"/>
                <a:gd name="T8" fmla="*/ 152 w 267"/>
                <a:gd name="T9" fmla="*/ 0 h 280"/>
              </a:gdLst>
              <a:ahLst/>
              <a:cxnLst>
                <a:cxn ang="0">
                  <a:pos x="T0" y="T1"/>
                </a:cxn>
                <a:cxn ang="0">
                  <a:pos x="T2" y="T3"/>
                </a:cxn>
                <a:cxn ang="0">
                  <a:pos x="T4" y="T5"/>
                </a:cxn>
                <a:cxn ang="0">
                  <a:pos x="T6" y="T7"/>
                </a:cxn>
                <a:cxn ang="0">
                  <a:pos x="T8" y="T9"/>
                </a:cxn>
              </a:cxnLst>
              <a:rect l="0" t="0" r="r" b="b"/>
              <a:pathLst>
                <a:path w="267" h="280">
                  <a:moveTo>
                    <a:pt x="152" y="0"/>
                  </a:moveTo>
                  <a:lnTo>
                    <a:pt x="0" y="189"/>
                  </a:lnTo>
                  <a:lnTo>
                    <a:pt x="115" y="280"/>
                  </a:lnTo>
                  <a:lnTo>
                    <a:pt x="267" y="93"/>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64"/>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65"/>
            <p:cNvSpPr/>
            <p:nvPr/>
          </p:nvSpPr>
          <p:spPr bwMode="auto">
            <a:xfrm>
              <a:off x="8232775" y="4019551"/>
              <a:ext cx="612775" cy="531813"/>
            </a:xfrm>
            <a:custGeom>
              <a:avLst/>
              <a:gdLst>
                <a:gd name="T0" fmla="*/ 58 w 386"/>
                <a:gd name="T1" fmla="*/ 0 h 335"/>
                <a:gd name="T2" fmla="*/ 0 w 386"/>
                <a:gd name="T3" fmla="*/ 70 h 335"/>
                <a:gd name="T4" fmla="*/ 330 w 386"/>
                <a:gd name="T5" fmla="*/ 335 h 335"/>
                <a:gd name="T6" fmla="*/ 386 w 386"/>
                <a:gd name="T7" fmla="*/ 266 h 335"/>
                <a:gd name="T8" fmla="*/ 58 w 386"/>
                <a:gd name="T9" fmla="*/ 0 h 335"/>
              </a:gdLst>
              <a:ahLst/>
              <a:cxnLst>
                <a:cxn ang="0">
                  <a:pos x="T0" y="T1"/>
                </a:cxn>
                <a:cxn ang="0">
                  <a:pos x="T2" y="T3"/>
                </a:cxn>
                <a:cxn ang="0">
                  <a:pos x="T4" y="T5"/>
                </a:cxn>
                <a:cxn ang="0">
                  <a:pos x="T6" y="T7"/>
                </a:cxn>
                <a:cxn ang="0">
                  <a:pos x="T8" y="T9"/>
                </a:cxn>
              </a:cxnLst>
              <a:rect l="0" t="0" r="r" b="b"/>
              <a:pathLst>
                <a:path w="386" h="335">
                  <a:moveTo>
                    <a:pt x="58" y="0"/>
                  </a:moveTo>
                  <a:lnTo>
                    <a:pt x="0" y="70"/>
                  </a:lnTo>
                  <a:lnTo>
                    <a:pt x="330" y="335"/>
                  </a:lnTo>
                  <a:lnTo>
                    <a:pt x="386" y="266"/>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66"/>
            <p:cNvSpPr>
              <a:spLocks noEditPoints="1"/>
            </p:cNvSpPr>
            <p:nvPr/>
          </p:nvSpPr>
          <p:spPr bwMode="auto">
            <a:xfrm>
              <a:off x="7775575" y="2865438"/>
              <a:ext cx="422275" cy="333375"/>
            </a:xfrm>
            <a:custGeom>
              <a:avLst/>
              <a:gdLst>
                <a:gd name="T0" fmla="*/ 45 w 266"/>
                <a:gd name="T1" fmla="*/ 191 h 210"/>
                <a:gd name="T2" fmla="*/ 42 w 266"/>
                <a:gd name="T3" fmla="*/ 173 h 210"/>
                <a:gd name="T4" fmla="*/ 44 w 266"/>
                <a:gd name="T5" fmla="*/ 145 h 210"/>
                <a:gd name="T6" fmla="*/ 48 w 266"/>
                <a:gd name="T7" fmla="*/ 125 h 210"/>
                <a:gd name="T8" fmla="*/ 59 w 266"/>
                <a:gd name="T9" fmla="*/ 104 h 210"/>
                <a:gd name="T10" fmla="*/ 75 w 266"/>
                <a:gd name="T11" fmla="*/ 87 h 210"/>
                <a:gd name="T12" fmla="*/ 100 w 266"/>
                <a:gd name="T13" fmla="*/ 73 h 210"/>
                <a:gd name="T14" fmla="*/ 116 w 266"/>
                <a:gd name="T15" fmla="*/ 70 h 210"/>
                <a:gd name="T16" fmla="*/ 132 w 266"/>
                <a:gd name="T17" fmla="*/ 69 h 210"/>
                <a:gd name="T18" fmla="*/ 160 w 266"/>
                <a:gd name="T19" fmla="*/ 73 h 210"/>
                <a:gd name="T20" fmla="*/ 182 w 266"/>
                <a:gd name="T21" fmla="*/ 85 h 210"/>
                <a:gd name="T22" fmla="*/ 194 w 266"/>
                <a:gd name="T23" fmla="*/ 100 h 210"/>
                <a:gd name="T24" fmla="*/ 196 w 266"/>
                <a:gd name="T25" fmla="*/ 119 h 210"/>
                <a:gd name="T26" fmla="*/ 182 w 266"/>
                <a:gd name="T27" fmla="*/ 140 h 210"/>
                <a:gd name="T28" fmla="*/ 154 w 266"/>
                <a:gd name="T29" fmla="*/ 160 h 210"/>
                <a:gd name="T30" fmla="*/ 110 w 266"/>
                <a:gd name="T31" fmla="*/ 178 h 210"/>
                <a:gd name="T32" fmla="*/ 45 w 266"/>
                <a:gd name="T33" fmla="*/ 191 h 210"/>
                <a:gd name="T34" fmla="*/ 156 w 266"/>
                <a:gd name="T35" fmla="*/ 0 h 210"/>
                <a:gd name="T36" fmla="*/ 128 w 266"/>
                <a:gd name="T37" fmla="*/ 1 h 210"/>
                <a:gd name="T38" fmla="*/ 113 w 266"/>
                <a:gd name="T39" fmla="*/ 4 h 210"/>
                <a:gd name="T40" fmla="*/ 87 w 266"/>
                <a:gd name="T41" fmla="*/ 11 h 210"/>
                <a:gd name="T42" fmla="*/ 66 w 266"/>
                <a:gd name="T43" fmla="*/ 23 h 210"/>
                <a:gd name="T44" fmla="*/ 47 w 266"/>
                <a:gd name="T45" fmla="*/ 36 h 210"/>
                <a:gd name="T46" fmla="*/ 32 w 266"/>
                <a:gd name="T47" fmla="*/ 51 h 210"/>
                <a:gd name="T48" fmla="*/ 17 w 266"/>
                <a:gd name="T49" fmla="*/ 78 h 210"/>
                <a:gd name="T50" fmla="*/ 4 w 266"/>
                <a:gd name="T51" fmla="*/ 114 h 210"/>
                <a:gd name="T52" fmla="*/ 0 w 266"/>
                <a:gd name="T53" fmla="*/ 150 h 210"/>
                <a:gd name="T54" fmla="*/ 0 w 266"/>
                <a:gd name="T55" fmla="*/ 181 h 210"/>
                <a:gd name="T56" fmla="*/ 4 w 266"/>
                <a:gd name="T57" fmla="*/ 210 h 210"/>
                <a:gd name="T58" fmla="*/ 35 w 266"/>
                <a:gd name="T59" fmla="*/ 206 h 210"/>
                <a:gd name="T60" fmla="*/ 91 w 266"/>
                <a:gd name="T61" fmla="*/ 194 h 210"/>
                <a:gd name="T62" fmla="*/ 140 w 266"/>
                <a:gd name="T63" fmla="*/ 181 h 210"/>
                <a:gd name="T64" fmla="*/ 178 w 266"/>
                <a:gd name="T65" fmla="*/ 165 h 210"/>
                <a:gd name="T66" fmla="*/ 210 w 266"/>
                <a:gd name="T67" fmla="*/ 148 h 210"/>
                <a:gd name="T68" fmla="*/ 234 w 266"/>
                <a:gd name="T69" fmla="*/ 131 h 210"/>
                <a:gd name="T70" fmla="*/ 251 w 266"/>
                <a:gd name="T71" fmla="*/ 113 h 210"/>
                <a:gd name="T72" fmla="*/ 262 w 266"/>
                <a:gd name="T73" fmla="*/ 95 h 210"/>
                <a:gd name="T74" fmla="*/ 266 w 266"/>
                <a:gd name="T75" fmla="*/ 78 h 210"/>
                <a:gd name="T76" fmla="*/ 265 w 266"/>
                <a:gd name="T77" fmla="*/ 62 h 210"/>
                <a:gd name="T78" fmla="*/ 259 w 266"/>
                <a:gd name="T79" fmla="*/ 45 h 210"/>
                <a:gd name="T80" fmla="*/ 249 w 266"/>
                <a:gd name="T81" fmla="*/ 32 h 210"/>
                <a:gd name="T82" fmla="*/ 234 w 266"/>
                <a:gd name="T83" fmla="*/ 20 h 210"/>
                <a:gd name="T84" fmla="*/ 216 w 266"/>
                <a:gd name="T85" fmla="*/ 10 h 210"/>
                <a:gd name="T86" fmla="*/ 194 w 266"/>
                <a:gd name="T87" fmla="*/ 4 h 210"/>
                <a:gd name="T88" fmla="*/ 169 w 266"/>
                <a:gd name="T8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10">
                  <a:moveTo>
                    <a:pt x="45" y="191"/>
                  </a:moveTo>
                  <a:lnTo>
                    <a:pt x="45" y="191"/>
                  </a:lnTo>
                  <a:lnTo>
                    <a:pt x="44" y="185"/>
                  </a:lnTo>
                  <a:lnTo>
                    <a:pt x="42" y="173"/>
                  </a:lnTo>
                  <a:lnTo>
                    <a:pt x="42" y="156"/>
                  </a:lnTo>
                  <a:lnTo>
                    <a:pt x="44" y="145"/>
                  </a:lnTo>
                  <a:lnTo>
                    <a:pt x="45" y="135"/>
                  </a:lnTo>
                  <a:lnTo>
                    <a:pt x="48" y="125"/>
                  </a:lnTo>
                  <a:lnTo>
                    <a:pt x="53" y="114"/>
                  </a:lnTo>
                  <a:lnTo>
                    <a:pt x="59" y="104"/>
                  </a:lnTo>
                  <a:lnTo>
                    <a:pt x="66" y="94"/>
                  </a:lnTo>
                  <a:lnTo>
                    <a:pt x="75" y="87"/>
                  </a:lnTo>
                  <a:lnTo>
                    <a:pt x="87" y="79"/>
                  </a:lnTo>
                  <a:lnTo>
                    <a:pt x="100" y="73"/>
                  </a:lnTo>
                  <a:lnTo>
                    <a:pt x="116" y="70"/>
                  </a:lnTo>
                  <a:lnTo>
                    <a:pt x="116" y="70"/>
                  </a:lnTo>
                  <a:lnTo>
                    <a:pt x="132" y="69"/>
                  </a:lnTo>
                  <a:lnTo>
                    <a:pt x="132" y="69"/>
                  </a:lnTo>
                  <a:lnTo>
                    <a:pt x="147" y="70"/>
                  </a:lnTo>
                  <a:lnTo>
                    <a:pt x="160" y="73"/>
                  </a:lnTo>
                  <a:lnTo>
                    <a:pt x="172" y="78"/>
                  </a:lnTo>
                  <a:lnTo>
                    <a:pt x="182" y="85"/>
                  </a:lnTo>
                  <a:lnTo>
                    <a:pt x="190" y="92"/>
                  </a:lnTo>
                  <a:lnTo>
                    <a:pt x="194" y="100"/>
                  </a:lnTo>
                  <a:lnTo>
                    <a:pt x="196" y="110"/>
                  </a:lnTo>
                  <a:lnTo>
                    <a:pt x="196" y="119"/>
                  </a:lnTo>
                  <a:lnTo>
                    <a:pt x="191" y="129"/>
                  </a:lnTo>
                  <a:lnTo>
                    <a:pt x="182" y="140"/>
                  </a:lnTo>
                  <a:lnTo>
                    <a:pt x="171" y="150"/>
                  </a:lnTo>
                  <a:lnTo>
                    <a:pt x="154" y="160"/>
                  </a:lnTo>
                  <a:lnTo>
                    <a:pt x="135" y="169"/>
                  </a:lnTo>
                  <a:lnTo>
                    <a:pt x="110" y="178"/>
                  </a:lnTo>
                  <a:lnTo>
                    <a:pt x="79" y="185"/>
                  </a:lnTo>
                  <a:lnTo>
                    <a:pt x="45" y="191"/>
                  </a:lnTo>
                  <a:close/>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967"/>
            <p:cNvSpPr/>
            <p:nvPr/>
          </p:nvSpPr>
          <p:spPr bwMode="auto">
            <a:xfrm>
              <a:off x="7842250" y="2974976"/>
              <a:ext cx="244475" cy="193675"/>
            </a:xfrm>
            <a:custGeom>
              <a:avLst/>
              <a:gdLst>
                <a:gd name="T0" fmla="*/ 3 w 154"/>
                <a:gd name="T1" fmla="*/ 122 h 122"/>
                <a:gd name="T2" fmla="*/ 3 w 154"/>
                <a:gd name="T3" fmla="*/ 122 h 122"/>
                <a:gd name="T4" fmla="*/ 2 w 154"/>
                <a:gd name="T5" fmla="*/ 116 h 122"/>
                <a:gd name="T6" fmla="*/ 0 w 154"/>
                <a:gd name="T7" fmla="*/ 104 h 122"/>
                <a:gd name="T8" fmla="*/ 0 w 154"/>
                <a:gd name="T9" fmla="*/ 87 h 122"/>
                <a:gd name="T10" fmla="*/ 2 w 154"/>
                <a:gd name="T11" fmla="*/ 76 h 122"/>
                <a:gd name="T12" fmla="*/ 3 w 154"/>
                <a:gd name="T13" fmla="*/ 66 h 122"/>
                <a:gd name="T14" fmla="*/ 6 w 154"/>
                <a:gd name="T15" fmla="*/ 56 h 122"/>
                <a:gd name="T16" fmla="*/ 11 w 154"/>
                <a:gd name="T17" fmla="*/ 45 h 122"/>
                <a:gd name="T18" fmla="*/ 17 w 154"/>
                <a:gd name="T19" fmla="*/ 35 h 122"/>
                <a:gd name="T20" fmla="*/ 24 w 154"/>
                <a:gd name="T21" fmla="*/ 25 h 122"/>
                <a:gd name="T22" fmla="*/ 33 w 154"/>
                <a:gd name="T23" fmla="*/ 18 h 122"/>
                <a:gd name="T24" fmla="*/ 45 w 154"/>
                <a:gd name="T25" fmla="*/ 10 h 122"/>
                <a:gd name="T26" fmla="*/ 58 w 154"/>
                <a:gd name="T27" fmla="*/ 4 h 122"/>
                <a:gd name="T28" fmla="*/ 74 w 154"/>
                <a:gd name="T29" fmla="*/ 1 h 122"/>
                <a:gd name="T30" fmla="*/ 74 w 154"/>
                <a:gd name="T31" fmla="*/ 1 h 122"/>
                <a:gd name="T32" fmla="*/ 90 w 154"/>
                <a:gd name="T33" fmla="*/ 0 h 122"/>
                <a:gd name="T34" fmla="*/ 90 w 154"/>
                <a:gd name="T35" fmla="*/ 0 h 122"/>
                <a:gd name="T36" fmla="*/ 105 w 154"/>
                <a:gd name="T37" fmla="*/ 1 h 122"/>
                <a:gd name="T38" fmla="*/ 118 w 154"/>
                <a:gd name="T39" fmla="*/ 4 h 122"/>
                <a:gd name="T40" fmla="*/ 130 w 154"/>
                <a:gd name="T41" fmla="*/ 9 h 122"/>
                <a:gd name="T42" fmla="*/ 140 w 154"/>
                <a:gd name="T43" fmla="*/ 16 h 122"/>
                <a:gd name="T44" fmla="*/ 148 w 154"/>
                <a:gd name="T45" fmla="*/ 23 h 122"/>
                <a:gd name="T46" fmla="*/ 152 w 154"/>
                <a:gd name="T47" fmla="*/ 31 h 122"/>
                <a:gd name="T48" fmla="*/ 154 w 154"/>
                <a:gd name="T49" fmla="*/ 41 h 122"/>
                <a:gd name="T50" fmla="*/ 154 w 154"/>
                <a:gd name="T51" fmla="*/ 50 h 122"/>
                <a:gd name="T52" fmla="*/ 149 w 154"/>
                <a:gd name="T53" fmla="*/ 60 h 122"/>
                <a:gd name="T54" fmla="*/ 140 w 154"/>
                <a:gd name="T55" fmla="*/ 71 h 122"/>
                <a:gd name="T56" fmla="*/ 129 w 154"/>
                <a:gd name="T57" fmla="*/ 81 h 122"/>
                <a:gd name="T58" fmla="*/ 112 w 154"/>
                <a:gd name="T59" fmla="*/ 91 h 122"/>
                <a:gd name="T60" fmla="*/ 93 w 154"/>
                <a:gd name="T61" fmla="*/ 100 h 122"/>
                <a:gd name="T62" fmla="*/ 68 w 154"/>
                <a:gd name="T63" fmla="*/ 109 h 122"/>
                <a:gd name="T64" fmla="*/ 37 w 154"/>
                <a:gd name="T65" fmla="*/ 116 h 122"/>
                <a:gd name="T66" fmla="*/ 3 w 154"/>
                <a:gd name="T6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22">
                  <a:moveTo>
                    <a:pt x="3" y="122"/>
                  </a:moveTo>
                  <a:lnTo>
                    <a:pt x="3" y="122"/>
                  </a:lnTo>
                  <a:lnTo>
                    <a:pt x="2" y="116"/>
                  </a:lnTo>
                  <a:lnTo>
                    <a:pt x="0" y="104"/>
                  </a:lnTo>
                  <a:lnTo>
                    <a:pt x="0" y="87"/>
                  </a:lnTo>
                  <a:lnTo>
                    <a:pt x="2" y="76"/>
                  </a:lnTo>
                  <a:lnTo>
                    <a:pt x="3" y="66"/>
                  </a:lnTo>
                  <a:lnTo>
                    <a:pt x="6" y="56"/>
                  </a:lnTo>
                  <a:lnTo>
                    <a:pt x="11" y="45"/>
                  </a:lnTo>
                  <a:lnTo>
                    <a:pt x="17" y="35"/>
                  </a:lnTo>
                  <a:lnTo>
                    <a:pt x="24" y="25"/>
                  </a:lnTo>
                  <a:lnTo>
                    <a:pt x="33" y="18"/>
                  </a:lnTo>
                  <a:lnTo>
                    <a:pt x="45" y="10"/>
                  </a:lnTo>
                  <a:lnTo>
                    <a:pt x="58" y="4"/>
                  </a:lnTo>
                  <a:lnTo>
                    <a:pt x="74" y="1"/>
                  </a:lnTo>
                  <a:lnTo>
                    <a:pt x="74" y="1"/>
                  </a:lnTo>
                  <a:lnTo>
                    <a:pt x="90" y="0"/>
                  </a:lnTo>
                  <a:lnTo>
                    <a:pt x="90" y="0"/>
                  </a:lnTo>
                  <a:lnTo>
                    <a:pt x="105" y="1"/>
                  </a:lnTo>
                  <a:lnTo>
                    <a:pt x="118" y="4"/>
                  </a:lnTo>
                  <a:lnTo>
                    <a:pt x="130" y="9"/>
                  </a:lnTo>
                  <a:lnTo>
                    <a:pt x="140" y="16"/>
                  </a:lnTo>
                  <a:lnTo>
                    <a:pt x="148" y="23"/>
                  </a:lnTo>
                  <a:lnTo>
                    <a:pt x="152" y="31"/>
                  </a:lnTo>
                  <a:lnTo>
                    <a:pt x="154" y="41"/>
                  </a:lnTo>
                  <a:lnTo>
                    <a:pt x="154" y="50"/>
                  </a:lnTo>
                  <a:lnTo>
                    <a:pt x="149" y="60"/>
                  </a:lnTo>
                  <a:lnTo>
                    <a:pt x="140" y="71"/>
                  </a:lnTo>
                  <a:lnTo>
                    <a:pt x="129" y="81"/>
                  </a:lnTo>
                  <a:lnTo>
                    <a:pt x="112" y="91"/>
                  </a:lnTo>
                  <a:lnTo>
                    <a:pt x="93" y="100"/>
                  </a:lnTo>
                  <a:lnTo>
                    <a:pt x="68" y="109"/>
                  </a:lnTo>
                  <a:lnTo>
                    <a:pt x="37" y="116"/>
                  </a:lnTo>
                  <a:lnTo>
                    <a:pt x="3"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968"/>
            <p:cNvSpPr/>
            <p:nvPr/>
          </p:nvSpPr>
          <p:spPr bwMode="auto">
            <a:xfrm>
              <a:off x="7775575" y="2865438"/>
              <a:ext cx="422275" cy="333375"/>
            </a:xfrm>
            <a:custGeom>
              <a:avLst/>
              <a:gdLst>
                <a:gd name="T0" fmla="*/ 156 w 266"/>
                <a:gd name="T1" fmla="*/ 0 h 210"/>
                <a:gd name="T2" fmla="*/ 156 w 266"/>
                <a:gd name="T3" fmla="*/ 0 h 210"/>
                <a:gd name="T4" fmla="*/ 143 w 266"/>
                <a:gd name="T5" fmla="*/ 0 h 210"/>
                <a:gd name="T6" fmla="*/ 128 w 266"/>
                <a:gd name="T7" fmla="*/ 1 h 210"/>
                <a:gd name="T8" fmla="*/ 128 w 266"/>
                <a:gd name="T9" fmla="*/ 1 h 210"/>
                <a:gd name="T10" fmla="*/ 113 w 266"/>
                <a:gd name="T11" fmla="*/ 4 h 210"/>
                <a:gd name="T12" fmla="*/ 100 w 266"/>
                <a:gd name="T13" fmla="*/ 7 h 210"/>
                <a:gd name="T14" fmla="*/ 87 w 266"/>
                <a:gd name="T15" fmla="*/ 11 h 210"/>
                <a:gd name="T16" fmla="*/ 76 w 266"/>
                <a:gd name="T17" fmla="*/ 17 h 210"/>
                <a:gd name="T18" fmla="*/ 66 w 266"/>
                <a:gd name="T19" fmla="*/ 23 h 210"/>
                <a:gd name="T20" fmla="*/ 56 w 266"/>
                <a:gd name="T21" fmla="*/ 29 h 210"/>
                <a:gd name="T22" fmla="*/ 47 w 266"/>
                <a:gd name="T23" fmla="*/ 36 h 210"/>
                <a:gd name="T24" fmla="*/ 40 w 266"/>
                <a:gd name="T25" fmla="*/ 44 h 210"/>
                <a:gd name="T26" fmla="*/ 32 w 266"/>
                <a:gd name="T27" fmla="*/ 51 h 210"/>
                <a:gd name="T28" fmla="*/ 26 w 266"/>
                <a:gd name="T29" fmla="*/ 60 h 210"/>
                <a:gd name="T30" fmla="*/ 17 w 266"/>
                <a:gd name="T31" fmla="*/ 78 h 210"/>
                <a:gd name="T32" fmla="*/ 10 w 266"/>
                <a:gd name="T33" fmla="*/ 95 h 210"/>
                <a:gd name="T34" fmla="*/ 4 w 266"/>
                <a:gd name="T35" fmla="*/ 114 h 210"/>
                <a:gd name="T36" fmla="*/ 1 w 266"/>
                <a:gd name="T37" fmla="*/ 132 h 210"/>
                <a:gd name="T38" fmla="*/ 0 w 266"/>
                <a:gd name="T39" fmla="*/ 150 h 210"/>
                <a:gd name="T40" fmla="*/ 0 w 266"/>
                <a:gd name="T41" fmla="*/ 166 h 210"/>
                <a:gd name="T42" fmla="*/ 0 w 266"/>
                <a:gd name="T43" fmla="*/ 181 h 210"/>
                <a:gd name="T44" fmla="*/ 3 w 266"/>
                <a:gd name="T45" fmla="*/ 201 h 210"/>
                <a:gd name="T46" fmla="*/ 4 w 266"/>
                <a:gd name="T47" fmla="*/ 210 h 210"/>
                <a:gd name="T48" fmla="*/ 4 w 266"/>
                <a:gd name="T49" fmla="*/ 210 h 210"/>
                <a:gd name="T50" fmla="*/ 35 w 266"/>
                <a:gd name="T51" fmla="*/ 206 h 210"/>
                <a:gd name="T52" fmla="*/ 65 w 266"/>
                <a:gd name="T53" fmla="*/ 200 h 210"/>
                <a:gd name="T54" fmla="*/ 91 w 266"/>
                <a:gd name="T55" fmla="*/ 194 h 210"/>
                <a:gd name="T56" fmla="*/ 116 w 266"/>
                <a:gd name="T57" fmla="*/ 187 h 210"/>
                <a:gd name="T58" fmla="*/ 140 w 266"/>
                <a:gd name="T59" fmla="*/ 181 h 210"/>
                <a:gd name="T60" fmla="*/ 160 w 266"/>
                <a:gd name="T61" fmla="*/ 173 h 210"/>
                <a:gd name="T62" fmla="*/ 178 w 266"/>
                <a:gd name="T63" fmla="*/ 165 h 210"/>
                <a:gd name="T64" fmla="*/ 196 w 266"/>
                <a:gd name="T65" fmla="*/ 157 h 210"/>
                <a:gd name="T66" fmla="*/ 210 w 266"/>
                <a:gd name="T67" fmla="*/ 148 h 210"/>
                <a:gd name="T68" fmla="*/ 222 w 266"/>
                <a:gd name="T69" fmla="*/ 140 h 210"/>
                <a:gd name="T70" fmla="*/ 234 w 266"/>
                <a:gd name="T71" fmla="*/ 131 h 210"/>
                <a:gd name="T72" fmla="*/ 243 w 266"/>
                <a:gd name="T73" fmla="*/ 122 h 210"/>
                <a:gd name="T74" fmla="*/ 251 w 266"/>
                <a:gd name="T75" fmla="*/ 113 h 210"/>
                <a:gd name="T76" fmla="*/ 257 w 266"/>
                <a:gd name="T77" fmla="*/ 104 h 210"/>
                <a:gd name="T78" fmla="*/ 262 w 266"/>
                <a:gd name="T79" fmla="*/ 95 h 210"/>
                <a:gd name="T80" fmla="*/ 265 w 266"/>
                <a:gd name="T81" fmla="*/ 87 h 210"/>
                <a:gd name="T82" fmla="*/ 266 w 266"/>
                <a:gd name="T83" fmla="*/ 78 h 210"/>
                <a:gd name="T84" fmla="*/ 266 w 266"/>
                <a:gd name="T85" fmla="*/ 70 h 210"/>
                <a:gd name="T86" fmla="*/ 265 w 266"/>
                <a:gd name="T87" fmla="*/ 62 h 210"/>
                <a:gd name="T88" fmla="*/ 263 w 266"/>
                <a:gd name="T89" fmla="*/ 54 h 210"/>
                <a:gd name="T90" fmla="*/ 259 w 266"/>
                <a:gd name="T91" fmla="*/ 45 h 210"/>
                <a:gd name="T92" fmla="*/ 254 w 266"/>
                <a:gd name="T93" fmla="*/ 38 h 210"/>
                <a:gd name="T94" fmla="*/ 249 w 266"/>
                <a:gd name="T95" fmla="*/ 32 h 210"/>
                <a:gd name="T96" fmla="*/ 243 w 266"/>
                <a:gd name="T97" fmla="*/ 26 h 210"/>
                <a:gd name="T98" fmla="*/ 234 w 266"/>
                <a:gd name="T99" fmla="*/ 20 h 210"/>
                <a:gd name="T100" fmla="*/ 225 w 266"/>
                <a:gd name="T101" fmla="*/ 14 h 210"/>
                <a:gd name="T102" fmla="*/ 216 w 266"/>
                <a:gd name="T103" fmla="*/ 10 h 210"/>
                <a:gd name="T104" fmla="*/ 204 w 266"/>
                <a:gd name="T105" fmla="*/ 7 h 210"/>
                <a:gd name="T106" fmla="*/ 194 w 266"/>
                <a:gd name="T107" fmla="*/ 4 h 210"/>
                <a:gd name="T108" fmla="*/ 182 w 266"/>
                <a:gd name="T109" fmla="*/ 1 h 210"/>
                <a:gd name="T110" fmla="*/ 169 w 266"/>
                <a:gd name="T111" fmla="*/ 0 h 210"/>
                <a:gd name="T112" fmla="*/ 156 w 266"/>
                <a:gd name="T11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6" h="210">
                  <a:moveTo>
                    <a:pt x="156" y="0"/>
                  </a:moveTo>
                  <a:lnTo>
                    <a:pt x="156" y="0"/>
                  </a:lnTo>
                  <a:lnTo>
                    <a:pt x="143" y="0"/>
                  </a:lnTo>
                  <a:lnTo>
                    <a:pt x="128" y="1"/>
                  </a:lnTo>
                  <a:lnTo>
                    <a:pt x="128" y="1"/>
                  </a:lnTo>
                  <a:lnTo>
                    <a:pt x="113" y="4"/>
                  </a:lnTo>
                  <a:lnTo>
                    <a:pt x="100" y="7"/>
                  </a:lnTo>
                  <a:lnTo>
                    <a:pt x="87" y="11"/>
                  </a:lnTo>
                  <a:lnTo>
                    <a:pt x="76" y="17"/>
                  </a:lnTo>
                  <a:lnTo>
                    <a:pt x="66" y="23"/>
                  </a:lnTo>
                  <a:lnTo>
                    <a:pt x="56" y="29"/>
                  </a:lnTo>
                  <a:lnTo>
                    <a:pt x="47" y="36"/>
                  </a:lnTo>
                  <a:lnTo>
                    <a:pt x="40" y="44"/>
                  </a:lnTo>
                  <a:lnTo>
                    <a:pt x="32" y="51"/>
                  </a:lnTo>
                  <a:lnTo>
                    <a:pt x="26" y="60"/>
                  </a:lnTo>
                  <a:lnTo>
                    <a:pt x="17" y="78"/>
                  </a:lnTo>
                  <a:lnTo>
                    <a:pt x="10" y="95"/>
                  </a:lnTo>
                  <a:lnTo>
                    <a:pt x="4" y="114"/>
                  </a:lnTo>
                  <a:lnTo>
                    <a:pt x="1" y="132"/>
                  </a:lnTo>
                  <a:lnTo>
                    <a:pt x="0" y="150"/>
                  </a:lnTo>
                  <a:lnTo>
                    <a:pt x="0" y="166"/>
                  </a:lnTo>
                  <a:lnTo>
                    <a:pt x="0" y="181"/>
                  </a:lnTo>
                  <a:lnTo>
                    <a:pt x="3" y="201"/>
                  </a:lnTo>
                  <a:lnTo>
                    <a:pt x="4" y="210"/>
                  </a:lnTo>
                  <a:lnTo>
                    <a:pt x="4" y="210"/>
                  </a:lnTo>
                  <a:lnTo>
                    <a:pt x="35" y="206"/>
                  </a:lnTo>
                  <a:lnTo>
                    <a:pt x="65" y="200"/>
                  </a:lnTo>
                  <a:lnTo>
                    <a:pt x="91" y="194"/>
                  </a:lnTo>
                  <a:lnTo>
                    <a:pt x="116" y="187"/>
                  </a:lnTo>
                  <a:lnTo>
                    <a:pt x="140" y="181"/>
                  </a:lnTo>
                  <a:lnTo>
                    <a:pt x="160" y="173"/>
                  </a:lnTo>
                  <a:lnTo>
                    <a:pt x="178" y="165"/>
                  </a:lnTo>
                  <a:lnTo>
                    <a:pt x="196" y="157"/>
                  </a:lnTo>
                  <a:lnTo>
                    <a:pt x="210" y="148"/>
                  </a:lnTo>
                  <a:lnTo>
                    <a:pt x="222" y="140"/>
                  </a:lnTo>
                  <a:lnTo>
                    <a:pt x="234" y="131"/>
                  </a:lnTo>
                  <a:lnTo>
                    <a:pt x="243" y="122"/>
                  </a:lnTo>
                  <a:lnTo>
                    <a:pt x="251" y="113"/>
                  </a:lnTo>
                  <a:lnTo>
                    <a:pt x="257" y="104"/>
                  </a:lnTo>
                  <a:lnTo>
                    <a:pt x="262" y="95"/>
                  </a:lnTo>
                  <a:lnTo>
                    <a:pt x="265" y="87"/>
                  </a:lnTo>
                  <a:lnTo>
                    <a:pt x="266" y="78"/>
                  </a:lnTo>
                  <a:lnTo>
                    <a:pt x="266" y="70"/>
                  </a:lnTo>
                  <a:lnTo>
                    <a:pt x="265" y="62"/>
                  </a:lnTo>
                  <a:lnTo>
                    <a:pt x="263" y="54"/>
                  </a:lnTo>
                  <a:lnTo>
                    <a:pt x="259" y="45"/>
                  </a:lnTo>
                  <a:lnTo>
                    <a:pt x="254" y="38"/>
                  </a:lnTo>
                  <a:lnTo>
                    <a:pt x="249" y="32"/>
                  </a:lnTo>
                  <a:lnTo>
                    <a:pt x="243" y="26"/>
                  </a:lnTo>
                  <a:lnTo>
                    <a:pt x="234" y="20"/>
                  </a:lnTo>
                  <a:lnTo>
                    <a:pt x="225" y="14"/>
                  </a:lnTo>
                  <a:lnTo>
                    <a:pt x="216" y="10"/>
                  </a:lnTo>
                  <a:lnTo>
                    <a:pt x="204" y="7"/>
                  </a:lnTo>
                  <a:lnTo>
                    <a:pt x="194" y="4"/>
                  </a:lnTo>
                  <a:lnTo>
                    <a:pt x="182" y="1"/>
                  </a:lnTo>
                  <a:lnTo>
                    <a:pt x="169" y="0"/>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969"/>
            <p:cNvSpPr>
              <a:spLocks noEditPoints="1"/>
            </p:cNvSpPr>
            <p:nvPr/>
          </p:nvSpPr>
          <p:spPr bwMode="auto">
            <a:xfrm>
              <a:off x="7427913" y="3021013"/>
              <a:ext cx="312738" cy="192088"/>
            </a:xfrm>
            <a:custGeom>
              <a:avLst/>
              <a:gdLst>
                <a:gd name="T0" fmla="*/ 123 w 197"/>
                <a:gd name="T1" fmla="*/ 114 h 121"/>
                <a:gd name="T2" fmla="*/ 92 w 197"/>
                <a:gd name="T3" fmla="*/ 111 h 121"/>
                <a:gd name="T4" fmla="*/ 70 w 197"/>
                <a:gd name="T5" fmla="*/ 103 h 121"/>
                <a:gd name="T6" fmla="*/ 57 w 197"/>
                <a:gd name="T7" fmla="*/ 94 h 121"/>
                <a:gd name="T8" fmla="*/ 53 w 197"/>
                <a:gd name="T9" fmla="*/ 83 h 121"/>
                <a:gd name="T10" fmla="*/ 55 w 197"/>
                <a:gd name="T11" fmla="*/ 69 h 121"/>
                <a:gd name="T12" fmla="*/ 64 w 197"/>
                <a:gd name="T13" fmla="*/ 59 h 121"/>
                <a:gd name="T14" fmla="*/ 79 w 197"/>
                <a:gd name="T15" fmla="*/ 50 h 121"/>
                <a:gd name="T16" fmla="*/ 98 w 197"/>
                <a:gd name="T17" fmla="*/ 44 h 121"/>
                <a:gd name="T18" fmla="*/ 108 w 197"/>
                <a:gd name="T19" fmla="*/ 44 h 121"/>
                <a:gd name="T20" fmla="*/ 117 w 197"/>
                <a:gd name="T21" fmla="*/ 44 h 121"/>
                <a:gd name="T22" fmla="*/ 133 w 197"/>
                <a:gd name="T23" fmla="*/ 50 h 121"/>
                <a:gd name="T24" fmla="*/ 145 w 197"/>
                <a:gd name="T25" fmla="*/ 59 h 121"/>
                <a:gd name="T26" fmla="*/ 157 w 197"/>
                <a:gd name="T27" fmla="*/ 77 h 121"/>
                <a:gd name="T28" fmla="*/ 164 w 197"/>
                <a:gd name="T29" fmla="*/ 100 h 121"/>
                <a:gd name="T30" fmla="*/ 166 w 197"/>
                <a:gd name="T31" fmla="*/ 111 h 121"/>
                <a:gd name="T32" fmla="*/ 123 w 197"/>
                <a:gd name="T33" fmla="*/ 114 h 121"/>
                <a:gd name="T34" fmla="*/ 95 w 197"/>
                <a:gd name="T35" fmla="*/ 0 h 121"/>
                <a:gd name="T36" fmla="*/ 78 w 197"/>
                <a:gd name="T37" fmla="*/ 2 h 121"/>
                <a:gd name="T38" fmla="*/ 45 w 197"/>
                <a:gd name="T39" fmla="*/ 11 h 121"/>
                <a:gd name="T40" fmla="*/ 20 w 197"/>
                <a:gd name="T41" fmla="*/ 27 h 121"/>
                <a:gd name="T42" fmla="*/ 4 w 197"/>
                <a:gd name="T43" fmla="*/ 46 h 121"/>
                <a:gd name="T44" fmla="*/ 0 w 197"/>
                <a:gd name="T45" fmla="*/ 67 h 121"/>
                <a:gd name="T46" fmla="*/ 7 w 197"/>
                <a:gd name="T47" fmla="*/ 87 h 121"/>
                <a:gd name="T48" fmla="*/ 29 w 197"/>
                <a:gd name="T49" fmla="*/ 105 h 121"/>
                <a:gd name="T50" fmla="*/ 67 w 197"/>
                <a:gd name="T51" fmla="*/ 117 h 121"/>
                <a:gd name="T52" fmla="*/ 122 w 197"/>
                <a:gd name="T53" fmla="*/ 121 h 121"/>
                <a:gd name="T54" fmla="*/ 157 w 197"/>
                <a:gd name="T55" fmla="*/ 120 h 121"/>
                <a:gd name="T56" fmla="*/ 197 w 197"/>
                <a:gd name="T57" fmla="*/ 115 h 121"/>
                <a:gd name="T58" fmla="*/ 189 w 197"/>
                <a:gd name="T59" fmla="*/ 80 h 121"/>
                <a:gd name="T60" fmla="*/ 176 w 197"/>
                <a:gd name="T61" fmla="*/ 47 h 121"/>
                <a:gd name="T62" fmla="*/ 161 w 197"/>
                <a:gd name="T63" fmla="*/ 27 h 121"/>
                <a:gd name="T64" fmla="*/ 139 w 197"/>
                <a:gd name="T65" fmla="*/ 12 h 121"/>
                <a:gd name="T66" fmla="*/ 113 w 197"/>
                <a:gd name="T67" fmla="*/ 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21">
                  <a:moveTo>
                    <a:pt x="123" y="114"/>
                  </a:moveTo>
                  <a:lnTo>
                    <a:pt x="123" y="114"/>
                  </a:lnTo>
                  <a:lnTo>
                    <a:pt x="107" y="112"/>
                  </a:lnTo>
                  <a:lnTo>
                    <a:pt x="92" y="111"/>
                  </a:lnTo>
                  <a:lnTo>
                    <a:pt x="80" y="108"/>
                  </a:lnTo>
                  <a:lnTo>
                    <a:pt x="70" y="103"/>
                  </a:lnTo>
                  <a:lnTo>
                    <a:pt x="63" y="99"/>
                  </a:lnTo>
                  <a:lnTo>
                    <a:pt x="57" y="94"/>
                  </a:lnTo>
                  <a:lnTo>
                    <a:pt x="54" y="89"/>
                  </a:lnTo>
                  <a:lnTo>
                    <a:pt x="53" y="83"/>
                  </a:lnTo>
                  <a:lnTo>
                    <a:pt x="54" y="77"/>
                  </a:lnTo>
                  <a:lnTo>
                    <a:pt x="55" y="69"/>
                  </a:lnTo>
                  <a:lnTo>
                    <a:pt x="60" y="65"/>
                  </a:lnTo>
                  <a:lnTo>
                    <a:pt x="64" y="59"/>
                  </a:lnTo>
                  <a:lnTo>
                    <a:pt x="72" y="55"/>
                  </a:lnTo>
                  <a:lnTo>
                    <a:pt x="79" y="50"/>
                  </a:lnTo>
                  <a:lnTo>
                    <a:pt x="88" y="47"/>
                  </a:lnTo>
                  <a:lnTo>
                    <a:pt x="98" y="44"/>
                  </a:lnTo>
                  <a:lnTo>
                    <a:pt x="98" y="44"/>
                  </a:lnTo>
                  <a:lnTo>
                    <a:pt x="108" y="44"/>
                  </a:lnTo>
                  <a:lnTo>
                    <a:pt x="108" y="44"/>
                  </a:lnTo>
                  <a:lnTo>
                    <a:pt x="117" y="44"/>
                  </a:lnTo>
                  <a:lnTo>
                    <a:pt x="126" y="47"/>
                  </a:lnTo>
                  <a:lnTo>
                    <a:pt x="133" y="50"/>
                  </a:lnTo>
                  <a:lnTo>
                    <a:pt x="141" y="55"/>
                  </a:lnTo>
                  <a:lnTo>
                    <a:pt x="145" y="59"/>
                  </a:lnTo>
                  <a:lnTo>
                    <a:pt x="151" y="65"/>
                  </a:lnTo>
                  <a:lnTo>
                    <a:pt x="157" y="77"/>
                  </a:lnTo>
                  <a:lnTo>
                    <a:pt x="163" y="90"/>
                  </a:lnTo>
                  <a:lnTo>
                    <a:pt x="164" y="100"/>
                  </a:lnTo>
                  <a:lnTo>
                    <a:pt x="166" y="111"/>
                  </a:lnTo>
                  <a:lnTo>
                    <a:pt x="166" y="111"/>
                  </a:lnTo>
                  <a:lnTo>
                    <a:pt x="144" y="112"/>
                  </a:lnTo>
                  <a:lnTo>
                    <a:pt x="123" y="114"/>
                  </a:lnTo>
                  <a:close/>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70"/>
            <p:cNvSpPr/>
            <p:nvPr/>
          </p:nvSpPr>
          <p:spPr bwMode="auto">
            <a:xfrm>
              <a:off x="7512050" y="3090863"/>
              <a:ext cx="179388" cy="111125"/>
            </a:xfrm>
            <a:custGeom>
              <a:avLst/>
              <a:gdLst>
                <a:gd name="T0" fmla="*/ 70 w 113"/>
                <a:gd name="T1" fmla="*/ 70 h 70"/>
                <a:gd name="T2" fmla="*/ 70 w 113"/>
                <a:gd name="T3" fmla="*/ 70 h 70"/>
                <a:gd name="T4" fmla="*/ 54 w 113"/>
                <a:gd name="T5" fmla="*/ 68 h 70"/>
                <a:gd name="T6" fmla="*/ 39 w 113"/>
                <a:gd name="T7" fmla="*/ 67 h 70"/>
                <a:gd name="T8" fmla="*/ 27 w 113"/>
                <a:gd name="T9" fmla="*/ 64 h 70"/>
                <a:gd name="T10" fmla="*/ 17 w 113"/>
                <a:gd name="T11" fmla="*/ 59 h 70"/>
                <a:gd name="T12" fmla="*/ 10 w 113"/>
                <a:gd name="T13" fmla="*/ 55 h 70"/>
                <a:gd name="T14" fmla="*/ 4 w 113"/>
                <a:gd name="T15" fmla="*/ 50 h 70"/>
                <a:gd name="T16" fmla="*/ 1 w 113"/>
                <a:gd name="T17" fmla="*/ 45 h 70"/>
                <a:gd name="T18" fmla="*/ 0 w 113"/>
                <a:gd name="T19" fmla="*/ 39 h 70"/>
                <a:gd name="T20" fmla="*/ 1 w 113"/>
                <a:gd name="T21" fmla="*/ 33 h 70"/>
                <a:gd name="T22" fmla="*/ 2 w 113"/>
                <a:gd name="T23" fmla="*/ 25 h 70"/>
                <a:gd name="T24" fmla="*/ 7 w 113"/>
                <a:gd name="T25" fmla="*/ 21 h 70"/>
                <a:gd name="T26" fmla="*/ 11 w 113"/>
                <a:gd name="T27" fmla="*/ 15 h 70"/>
                <a:gd name="T28" fmla="*/ 19 w 113"/>
                <a:gd name="T29" fmla="*/ 11 h 70"/>
                <a:gd name="T30" fmla="*/ 26 w 113"/>
                <a:gd name="T31" fmla="*/ 6 h 70"/>
                <a:gd name="T32" fmla="*/ 35 w 113"/>
                <a:gd name="T33" fmla="*/ 3 h 70"/>
                <a:gd name="T34" fmla="*/ 45 w 113"/>
                <a:gd name="T35" fmla="*/ 0 h 70"/>
                <a:gd name="T36" fmla="*/ 45 w 113"/>
                <a:gd name="T37" fmla="*/ 0 h 70"/>
                <a:gd name="T38" fmla="*/ 55 w 113"/>
                <a:gd name="T39" fmla="*/ 0 h 70"/>
                <a:gd name="T40" fmla="*/ 55 w 113"/>
                <a:gd name="T41" fmla="*/ 0 h 70"/>
                <a:gd name="T42" fmla="*/ 64 w 113"/>
                <a:gd name="T43" fmla="*/ 0 h 70"/>
                <a:gd name="T44" fmla="*/ 73 w 113"/>
                <a:gd name="T45" fmla="*/ 3 h 70"/>
                <a:gd name="T46" fmla="*/ 80 w 113"/>
                <a:gd name="T47" fmla="*/ 6 h 70"/>
                <a:gd name="T48" fmla="*/ 88 w 113"/>
                <a:gd name="T49" fmla="*/ 11 h 70"/>
                <a:gd name="T50" fmla="*/ 92 w 113"/>
                <a:gd name="T51" fmla="*/ 15 h 70"/>
                <a:gd name="T52" fmla="*/ 98 w 113"/>
                <a:gd name="T53" fmla="*/ 21 h 70"/>
                <a:gd name="T54" fmla="*/ 104 w 113"/>
                <a:gd name="T55" fmla="*/ 33 h 70"/>
                <a:gd name="T56" fmla="*/ 110 w 113"/>
                <a:gd name="T57" fmla="*/ 46 h 70"/>
                <a:gd name="T58" fmla="*/ 111 w 113"/>
                <a:gd name="T59" fmla="*/ 56 h 70"/>
                <a:gd name="T60" fmla="*/ 113 w 113"/>
                <a:gd name="T61" fmla="*/ 67 h 70"/>
                <a:gd name="T62" fmla="*/ 113 w 113"/>
                <a:gd name="T63" fmla="*/ 67 h 70"/>
                <a:gd name="T64" fmla="*/ 91 w 113"/>
                <a:gd name="T65" fmla="*/ 68 h 70"/>
                <a:gd name="T66" fmla="*/ 70 w 113"/>
                <a:gd name="T6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70">
                  <a:moveTo>
                    <a:pt x="70" y="70"/>
                  </a:moveTo>
                  <a:lnTo>
                    <a:pt x="70" y="70"/>
                  </a:lnTo>
                  <a:lnTo>
                    <a:pt x="54" y="68"/>
                  </a:lnTo>
                  <a:lnTo>
                    <a:pt x="39" y="67"/>
                  </a:lnTo>
                  <a:lnTo>
                    <a:pt x="27" y="64"/>
                  </a:lnTo>
                  <a:lnTo>
                    <a:pt x="17" y="59"/>
                  </a:lnTo>
                  <a:lnTo>
                    <a:pt x="10" y="55"/>
                  </a:lnTo>
                  <a:lnTo>
                    <a:pt x="4" y="50"/>
                  </a:lnTo>
                  <a:lnTo>
                    <a:pt x="1" y="45"/>
                  </a:lnTo>
                  <a:lnTo>
                    <a:pt x="0" y="39"/>
                  </a:lnTo>
                  <a:lnTo>
                    <a:pt x="1" y="33"/>
                  </a:lnTo>
                  <a:lnTo>
                    <a:pt x="2" y="25"/>
                  </a:lnTo>
                  <a:lnTo>
                    <a:pt x="7" y="21"/>
                  </a:lnTo>
                  <a:lnTo>
                    <a:pt x="11" y="15"/>
                  </a:lnTo>
                  <a:lnTo>
                    <a:pt x="19" y="11"/>
                  </a:lnTo>
                  <a:lnTo>
                    <a:pt x="26" y="6"/>
                  </a:lnTo>
                  <a:lnTo>
                    <a:pt x="35" y="3"/>
                  </a:lnTo>
                  <a:lnTo>
                    <a:pt x="45" y="0"/>
                  </a:lnTo>
                  <a:lnTo>
                    <a:pt x="45" y="0"/>
                  </a:lnTo>
                  <a:lnTo>
                    <a:pt x="55" y="0"/>
                  </a:lnTo>
                  <a:lnTo>
                    <a:pt x="55" y="0"/>
                  </a:lnTo>
                  <a:lnTo>
                    <a:pt x="64" y="0"/>
                  </a:lnTo>
                  <a:lnTo>
                    <a:pt x="73" y="3"/>
                  </a:lnTo>
                  <a:lnTo>
                    <a:pt x="80" y="6"/>
                  </a:lnTo>
                  <a:lnTo>
                    <a:pt x="88" y="11"/>
                  </a:lnTo>
                  <a:lnTo>
                    <a:pt x="92" y="15"/>
                  </a:lnTo>
                  <a:lnTo>
                    <a:pt x="98" y="21"/>
                  </a:lnTo>
                  <a:lnTo>
                    <a:pt x="104" y="33"/>
                  </a:lnTo>
                  <a:lnTo>
                    <a:pt x="110" y="46"/>
                  </a:lnTo>
                  <a:lnTo>
                    <a:pt x="111" y="56"/>
                  </a:lnTo>
                  <a:lnTo>
                    <a:pt x="113" y="67"/>
                  </a:lnTo>
                  <a:lnTo>
                    <a:pt x="113" y="67"/>
                  </a:lnTo>
                  <a:lnTo>
                    <a:pt x="91" y="68"/>
                  </a:lnTo>
                  <a:lnTo>
                    <a:pt x="7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971"/>
            <p:cNvSpPr/>
            <p:nvPr/>
          </p:nvSpPr>
          <p:spPr bwMode="auto">
            <a:xfrm>
              <a:off x="7427913" y="3021013"/>
              <a:ext cx="312738" cy="192088"/>
            </a:xfrm>
            <a:custGeom>
              <a:avLst/>
              <a:gdLst>
                <a:gd name="T0" fmla="*/ 95 w 197"/>
                <a:gd name="T1" fmla="*/ 0 h 121"/>
                <a:gd name="T2" fmla="*/ 95 w 197"/>
                <a:gd name="T3" fmla="*/ 0 h 121"/>
                <a:gd name="T4" fmla="*/ 78 w 197"/>
                <a:gd name="T5" fmla="*/ 2 h 121"/>
                <a:gd name="T6" fmla="*/ 78 w 197"/>
                <a:gd name="T7" fmla="*/ 2 h 121"/>
                <a:gd name="T8" fmla="*/ 60 w 197"/>
                <a:gd name="T9" fmla="*/ 6 h 121"/>
                <a:gd name="T10" fmla="*/ 45 w 197"/>
                <a:gd name="T11" fmla="*/ 11 h 121"/>
                <a:gd name="T12" fmla="*/ 30 w 197"/>
                <a:gd name="T13" fmla="*/ 18 h 121"/>
                <a:gd name="T14" fmla="*/ 20 w 197"/>
                <a:gd name="T15" fmla="*/ 27 h 121"/>
                <a:gd name="T16" fmla="*/ 10 w 197"/>
                <a:gd name="T17" fmla="*/ 36 h 121"/>
                <a:gd name="T18" fmla="*/ 4 w 197"/>
                <a:gd name="T19" fmla="*/ 46 h 121"/>
                <a:gd name="T20" fmla="*/ 0 w 197"/>
                <a:gd name="T21" fmla="*/ 56 h 121"/>
                <a:gd name="T22" fmla="*/ 0 w 197"/>
                <a:gd name="T23" fmla="*/ 67 h 121"/>
                <a:gd name="T24" fmla="*/ 2 w 197"/>
                <a:gd name="T25" fmla="*/ 77 h 121"/>
                <a:gd name="T26" fmla="*/ 7 w 197"/>
                <a:gd name="T27" fmla="*/ 87 h 121"/>
                <a:gd name="T28" fmla="*/ 17 w 197"/>
                <a:gd name="T29" fmla="*/ 96 h 121"/>
                <a:gd name="T30" fmla="*/ 29 w 197"/>
                <a:gd name="T31" fmla="*/ 105 h 121"/>
                <a:gd name="T32" fmla="*/ 47 w 197"/>
                <a:gd name="T33" fmla="*/ 111 h 121"/>
                <a:gd name="T34" fmla="*/ 67 w 197"/>
                <a:gd name="T35" fmla="*/ 117 h 121"/>
                <a:gd name="T36" fmla="*/ 92 w 197"/>
                <a:gd name="T37" fmla="*/ 120 h 121"/>
                <a:gd name="T38" fmla="*/ 122 w 197"/>
                <a:gd name="T39" fmla="*/ 121 h 121"/>
                <a:gd name="T40" fmla="*/ 122 w 197"/>
                <a:gd name="T41" fmla="*/ 121 h 121"/>
                <a:gd name="T42" fmla="*/ 157 w 197"/>
                <a:gd name="T43" fmla="*/ 120 h 121"/>
                <a:gd name="T44" fmla="*/ 197 w 197"/>
                <a:gd name="T45" fmla="*/ 115 h 121"/>
                <a:gd name="T46" fmla="*/ 197 w 197"/>
                <a:gd name="T47" fmla="*/ 115 h 121"/>
                <a:gd name="T48" fmla="*/ 194 w 197"/>
                <a:gd name="T49" fmla="*/ 97 h 121"/>
                <a:gd name="T50" fmla="*/ 189 w 197"/>
                <a:gd name="T51" fmla="*/ 80 h 121"/>
                <a:gd name="T52" fmla="*/ 182 w 197"/>
                <a:gd name="T53" fmla="*/ 58 h 121"/>
                <a:gd name="T54" fmla="*/ 176 w 197"/>
                <a:gd name="T55" fmla="*/ 47 h 121"/>
                <a:gd name="T56" fmla="*/ 169 w 197"/>
                <a:gd name="T57" fmla="*/ 37 h 121"/>
                <a:gd name="T58" fmla="*/ 161 w 197"/>
                <a:gd name="T59" fmla="*/ 27 h 121"/>
                <a:gd name="T60" fmla="*/ 151 w 197"/>
                <a:gd name="T61" fmla="*/ 19 h 121"/>
                <a:gd name="T62" fmla="*/ 139 w 197"/>
                <a:gd name="T63" fmla="*/ 12 h 121"/>
                <a:gd name="T64" fmla="*/ 128 w 197"/>
                <a:gd name="T65" fmla="*/ 6 h 121"/>
                <a:gd name="T66" fmla="*/ 113 w 197"/>
                <a:gd name="T67" fmla="*/ 2 h 121"/>
                <a:gd name="T68" fmla="*/ 95 w 197"/>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121">
                  <a:moveTo>
                    <a:pt x="95" y="0"/>
                  </a:moveTo>
                  <a:lnTo>
                    <a:pt x="95" y="0"/>
                  </a:lnTo>
                  <a:lnTo>
                    <a:pt x="78" y="2"/>
                  </a:lnTo>
                  <a:lnTo>
                    <a:pt x="78" y="2"/>
                  </a:lnTo>
                  <a:lnTo>
                    <a:pt x="60" y="6"/>
                  </a:lnTo>
                  <a:lnTo>
                    <a:pt x="45" y="11"/>
                  </a:lnTo>
                  <a:lnTo>
                    <a:pt x="30" y="18"/>
                  </a:lnTo>
                  <a:lnTo>
                    <a:pt x="20" y="27"/>
                  </a:lnTo>
                  <a:lnTo>
                    <a:pt x="10" y="36"/>
                  </a:lnTo>
                  <a:lnTo>
                    <a:pt x="4" y="46"/>
                  </a:lnTo>
                  <a:lnTo>
                    <a:pt x="0" y="56"/>
                  </a:lnTo>
                  <a:lnTo>
                    <a:pt x="0" y="67"/>
                  </a:lnTo>
                  <a:lnTo>
                    <a:pt x="2" y="77"/>
                  </a:lnTo>
                  <a:lnTo>
                    <a:pt x="7" y="87"/>
                  </a:lnTo>
                  <a:lnTo>
                    <a:pt x="17" y="96"/>
                  </a:lnTo>
                  <a:lnTo>
                    <a:pt x="29" y="105"/>
                  </a:lnTo>
                  <a:lnTo>
                    <a:pt x="47" y="111"/>
                  </a:lnTo>
                  <a:lnTo>
                    <a:pt x="67" y="117"/>
                  </a:lnTo>
                  <a:lnTo>
                    <a:pt x="92" y="120"/>
                  </a:lnTo>
                  <a:lnTo>
                    <a:pt x="122" y="121"/>
                  </a:lnTo>
                  <a:lnTo>
                    <a:pt x="122" y="121"/>
                  </a:lnTo>
                  <a:lnTo>
                    <a:pt x="157" y="120"/>
                  </a:lnTo>
                  <a:lnTo>
                    <a:pt x="197" y="115"/>
                  </a:lnTo>
                  <a:lnTo>
                    <a:pt x="197" y="115"/>
                  </a:lnTo>
                  <a:lnTo>
                    <a:pt x="194" y="97"/>
                  </a:lnTo>
                  <a:lnTo>
                    <a:pt x="189" y="80"/>
                  </a:lnTo>
                  <a:lnTo>
                    <a:pt x="182" y="58"/>
                  </a:lnTo>
                  <a:lnTo>
                    <a:pt x="176" y="47"/>
                  </a:lnTo>
                  <a:lnTo>
                    <a:pt x="169" y="37"/>
                  </a:lnTo>
                  <a:lnTo>
                    <a:pt x="161" y="27"/>
                  </a:lnTo>
                  <a:lnTo>
                    <a:pt x="151" y="19"/>
                  </a:lnTo>
                  <a:lnTo>
                    <a:pt x="139" y="12"/>
                  </a:lnTo>
                  <a:lnTo>
                    <a:pt x="128" y="6"/>
                  </a:lnTo>
                  <a:lnTo>
                    <a:pt x="113" y="2"/>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72"/>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73"/>
            <p:cNvSpPr/>
            <p:nvPr/>
          </p:nvSpPr>
          <p:spPr bwMode="auto">
            <a:xfrm>
              <a:off x="8029575" y="2995613"/>
              <a:ext cx="320675" cy="168275"/>
            </a:xfrm>
            <a:custGeom>
              <a:avLst/>
              <a:gdLst>
                <a:gd name="T0" fmla="*/ 168 w 202"/>
                <a:gd name="T1" fmla="*/ 0 h 106"/>
                <a:gd name="T2" fmla="*/ 168 w 202"/>
                <a:gd name="T3" fmla="*/ 0 h 106"/>
                <a:gd name="T4" fmla="*/ 167 w 202"/>
                <a:gd name="T5" fmla="*/ 3 h 106"/>
                <a:gd name="T6" fmla="*/ 162 w 202"/>
                <a:gd name="T7" fmla="*/ 10 h 106"/>
                <a:gd name="T8" fmla="*/ 153 w 202"/>
                <a:gd name="T9" fmla="*/ 22 h 106"/>
                <a:gd name="T10" fmla="*/ 139 w 202"/>
                <a:gd name="T11" fmla="*/ 37 h 106"/>
                <a:gd name="T12" fmla="*/ 128 w 202"/>
                <a:gd name="T13" fmla="*/ 44 h 106"/>
                <a:gd name="T14" fmla="*/ 118 w 202"/>
                <a:gd name="T15" fmla="*/ 53 h 106"/>
                <a:gd name="T16" fmla="*/ 103 w 202"/>
                <a:gd name="T17" fmla="*/ 62 h 106"/>
                <a:gd name="T18" fmla="*/ 89 w 202"/>
                <a:gd name="T19" fmla="*/ 71 h 106"/>
                <a:gd name="T20" fmla="*/ 69 w 202"/>
                <a:gd name="T21" fmla="*/ 80 h 106"/>
                <a:gd name="T22" fmla="*/ 49 w 202"/>
                <a:gd name="T23" fmla="*/ 88 h 106"/>
                <a:gd name="T24" fmla="*/ 27 w 202"/>
                <a:gd name="T25" fmla="*/ 97 h 106"/>
                <a:gd name="T26" fmla="*/ 0 w 202"/>
                <a:gd name="T27" fmla="*/ 106 h 106"/>
                <a:gd name="T28" fmla="*/ 0 w 202"/>
                <a:gd name="T29" fmla="*/ 106 h 106"/>
                <a:gd name="T30" fmla="*/ 21 w 202"/>
                <a:gd name="T31" fmla="*/ 105 h 106"/>
                <a:gd name="T32" fmla="*/ 41 w 202"/>
                <a:gd name="T33" fmla="*/ 102 h 106"/>
                <a:gd name="T34" fmla="*/ 61 w 202"/>
                <a:gd name="T35" fmla="*/ 99 h 106"/>
                <a:gd name="T36" fmla="*/ 80 w 202"/>
                <a:gd name="T37" fmla="*/ 94 h 106"/>
                <a:gd name="T38" fmla="*/ 114 w 202"/>
                <a:gd name="T39" fmla="*/ 84 h 106"/>
                <a:gd name="T40" fmla="*/ 143 w 202"/>
                <a:gd name="T41" fmla="*/ 72 h 106"/>
                <a:gd name="T42" fmla="*/ 168 w 202"/>
                <a:gd name="T43" fmla="*/ 60 h 106"/>
                <a:gd name="T44" fmla="*/ 186 w 202"/>
                <a:gd name="T45" fmla="*/ 52 h 106"/>
                <a:gd name="T46" fmla="*/ 202 w 202"/>
                <a:gd name="T47" fmla="*/ 41 h 106"/>
                <a:gd name="T48" fmla="*/ 168 w 202"/>
                <a:gd name="T4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06">
                  <a:moveTo>
                    <a:pt x="168" y="0"/>
                  </a:moveTo>
                  <a:lnTo>
                    <a:pt x="168" y="0"/>
                  </a:lnTo>
                  <a:lnTo>
                    <a:pt x="167" y="3"/>
                  </a:lnTo>
                  <a:lnTo>
                    <a:pt x="162" y="10"/>
                  </a:lnTo>
                  <a:lnTo>
                    <a:pt x="153" y="22"/>
                  </a:lnTo>
                  <a:lnTo>
                    <a:pt x="139" y="37"/>
                  </a:lnTo>
                  <a:lnTo>
                    <a:pt x="128" y="44"/>
                  </a:lnTo>
                  <a:lnTo>
                    <a:pt x="118" y="53"/>
                  </a:lnTo>
                  <a:lnTo>
                    <a:pt x="103" y="62"/>
                  </a:lnTo>
                  <a:lnTo>
                    <a:pt x="89" y="71"/>
                  </a:lnTo>
                  <a:lnTo>
                    <a:pt x="69" y="80"/>
                  </a:lnTo>
                  <a:lnTo>
                    <a:pt x="49" y="88"/>
                  </a:lnTo>
                  <a:lnTo>
                    <a:pt x="27" y="97"/>
                  </a:lnTo>
                  <a:lnTo>
                    <a:pt x="0" y="106"/>
                  </a:lnTo>
                  <a:lnTo>
                    <a:pt x="0" y="106"/>
                  </a:lnTo>
                  <a:lnTo>
                    <a:pt x="21" y="105"/>
                  </a:lnTo>
                  <a:lnTo>
                    <a:pt x="41" y="102"/>
                  </a:lnTo>
                  <a:lnTo>
                    <a:pt x="61" y="99"/>
                  </a:lnTo>
                  <a:lnTo>
                    <a:pt x="80" y="94"/>
                  </a:lnTo>
                  <a:lnTo>
                    <a:pt x="114" y="84"/>
                  </a:lnTo>
                  <a:lnTo>
                    <a:pt x="143" y="72"/>
                  </a:lnTo>
                  <a:lnTo>
                    <a:pt x="168" y="60"/>
                  </a:lnTo>
                  <a:lnTo>
                    <a:pt x="186" y="52"/>
                  </a:lnTo>
                  <a:lnTo>
                    <a:pt x="202" y="41"/>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974"/>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975"/>
            <p:cNvSpPr/>
            <p:nvPr/>
          </p:nvSpPr>
          <p:spPr bwMode="auto">
            <a:xfrm>
              <a:off x="7183438" y="3222626"/>
              <a:ext cx="339725" cy="112713"/>
            </a:xfrm>
            <a:custGeom>
              <a:avLst/>
              <a:gdLst>
                <a:gd name="T0" fmla="*/ 139 w 214"/>
                <a:gd name="T1" fmla="*/ 0 h 71"/>
                <a:gd name="T2" fmla="*/ 139 w 214"/>
                <a:gd name="T3" fmla="*/ 0 h 71"/>
                <a:gd name="T4" fmla="*/ 111 w 214"/>
                <a:gd name="T5" fmla="*/ 0 h 71"/>
                <a:gd name="T6" fmla="*/ 84 w 214"/>
                <a:gd name="T7" fmla="*/ 3 h 71"/>
                <a:gd name="T8" fmla="*/ 61 w 214"/>
                <a:gd name="T9" fmla="*/ 6 h 71"/>
                <a:gd name="T10" fmla="*/ 40 w 214"/>
                <a:gd name="T11" fmla="*/ 10 h 71"/>
                <a:gd name="T12" fmla="*/ 11 w 214"/>
                <a:gd name="T13" fmla="*/ 18 h 71"/>
                <a:gd name="T14" fmla="*/ 0 w 214"/>
                <a:gd name="T15" fmla="*/ 20 h 71"/>
                <a:gd name="T16" fmla="*/ 18 w 214"/>
                <a:gd name="T17" fmla="*/ 71 h 71"/>
                <a:gd name="T18" fmla="*/ 18 w 214"/>
                <a:gd name="T19" fmla="*/ 71 h 71"/>
                <a:gd name="T20" fmla="*/ 20 w 214"/>
                <a:gd name="T21" fmla="*/ 68 h 71"/>
                <a:gd name="T22" fmla="*/ 27 w 214"/>
                <a:gd name="T23" fmla="*/ 62 h 71"/>
                <a:gd name="T24" fmla="*/ 39 w 214"/>
                <a:gd name="T25" fmla="*/ 53 h 71"/>
                <a:gd name="T26" fmla="*/ 58 w 214"/>
                <a:gd name="T27" fmla="*/ 41 h 71"/>
                <a:gd name="T28" fmla="*/ 84 w 214"/>
                <a:gd name="T29" fmla="*/ 31 h 71"/>
                <a:gd name="T30" fmla="*/ 99 w 214"/>
                <a:gd name="T31" fmla="*/ 25 h 71"/>
                <a:gd name="T32" fmla="*/ 118 w 214"/>
                <a:gd name="T33" fmla="*/ 20 h 71"/>
                <a:gd name="T34" fmla="*/ 137 w 214"/>
                <a:gd name="T35" fmla="*/ 16 h 71"/>
                <a:gd name="T36" fmla="*/ 161 w 214"/>
                <a:gd name="T37" fmla="*/ 12 h 71"/>
                <a:gd name="T38" fmla="*/ 186 w 214"/>
                <a:gd name="T39" fmla="*/ 9 h 71"/>
                <a:gd name="T40" fmla="*/ 214 w 214"/>
                <a:gd name="T41" fmla="*/ 7 h 71"/>
                <a:gd name="T42" fmla="*/ 214 w 214"/>
                <a:gd name="T43" fmla="*/ 7 h 71"/>
                <a:gd name="T44" fmla="*/ 195 w 214"/>
                <a:gd name="T45" fmla="*/ 3 h 71"/>
                <a:gd name="T46" fmla="*/ 176 w 214"/>
                <a:gd name="T47" fmla="*/ 1 h 71"/>
                <a:gd name="T48" fmla="*/ 156 w 214"/>
                <a:gd name="T49" fmla="*/ 0 h 71"/>
                <a:gd name="T50" fmla="*/ 139 w 214"/>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71">
                  <a:moveTo>
                    <a:pt x="139" y="0"/>
                  </a:moveTo>
                  <a:lnTo>
                    <a:pt x="139" y="0"/>
                  </a:lnTo>
                  <a:lnTo>
                    <a:pt x="111" y="0"/>
                  </a:lnTo>
                  <a:lnTo>
                    <a:pt x="84" y="3"/>
                  </a:lnTo>
                  <a:lnTo>
                    <a:pt x="61" y="6"/>
                  </a:lnTo>
                  <a:lnTo>
                    <a:pt x="40" y="10"/>
                  </a:lnTo>
                  <a:lnTo>
                    <a:pt x="11" y="18"/>
                  </a:lnTo>
                  <a:lnTo>
                    <a:pt x="0" y="20"/>
                  </a:lnTo>
                  <a:lnTo>
                    <a:pt x="18" y="71"/>
                  </a:lnTo>
                  <a:lnTo>
                    <a:pt x="18" y="71"/>
                  </a:lnTo>
                  <a:lnTo>
                    <a:pt x="20" y="68"/>
                  </a:lnTo>
                  <a:lnTo>
                    <a:pt x="27" y="62"/>
                  </a:lnTo>
                  <a:lnTo>
                    <a:pt x="39" y="53"/>
                  </a:lnTo>
                  <a:lnTo>
                    <a:pt x="58" y="41"/>
                  </a:lnTo>
                  <a:lnTo>
                    <a:pt x="84" y="31"/>
                  </a:lnTo>
                  <a:lnTo>
                    <a:pt x="99" y="25"/>
                  </a:lnTo>
                  <a:lnTo>
                    <a:pt x="118" y="20"/>
                  </a:lnTo>
                  <a:lnTo>
                    <a:pt x="137" y="16"/>
                  </a:lnTo>
                  <a:lnTo>
                    <a:pt x="161" y="12"/>
                  </a:lnTo>
                  <a:lnTo>
                    <a:pt x="186" y="9"/>
                  </a:lnTo>
                  <a:lnTo>
                    <a:pt x="214" y="7"/>
                  </a:lnTo>
                  <a:lnTo>
                    <a:pt x="214" y="7"/>
                  </a:lnTo>
                  <a:lnTo>
                    <a:pt x="195" y="3"/>
                  </a:lnTo>
                  <a:lnTo>
                    <a:pt x="176" y="1"/>
                  </a:lnTo>
                  <a:lnTo>
                    <a:pt x="156" y="0"/>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76"/>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77"/>
            <p:cNvSpPr/>
            <p:nvPr/>
          </p:nvSpPr>
          <p:spPr bwMode="auto">
            <a:xfrm>
              <a:off x="7429500" y="3471863"/>
              <a:ext cx="373063" cy="530225"/>
            </a:xfrm>
            <a:custGeom>
              <a:avLst/>
              <a:gdLst>
                <a:gd name="T0" fmla="*/ 194 w 235"/>
                <a:gd name="T1" fmla="*/ 0 h 334"/>
                <a:gd name="T2" fmla="*/ 0 w 235"/>
                <a:gd name="T3" fmla="*/ 27 h 334"/>
                <a:gd name="T4" fmla="*/ 41 w 235"/>
                <a:gd name="T5" fmla="*/ 334 h 334"/>
                <a:gd name="T6" fmla="*/ 235 w 235"/>
                <a:gd name="T7" fmla="*/ 308 h 334"/>
                <a:gd name="T8" fmla="*/ 194 w 235"/>
                <a:gd name="T9" fmla="*/ 0 h 334"/>
              </a:gdLst>
              <a:ahLst/>
              <a:cxnLst>
                <a:cxn ang="0">
                  <a:pos x="T0" y="T1"/>
                </a:cxn>
                <a:cxn ang="0">
                  <a:pos x="T2" y="T3"/>
                </a:cxn>
                <a:cxn ang="0">
                  <a:pos x="T4" y="T5"/>
                </a:cxn>
                <a:cxn ang="0">
                  <a:pos x="T6" y="T7"/>
                </a:cxn>
                <a:cxn ang="0">
                  <a:pos x="T8" y="T9"/>
                </a:cxn>
              </a:cxnLst>
              <a:rect l="0" t="0" r="r" b="b"/>
              <a:pathLst>
                <a:path w="235" h="334">
                  <a:moveTo>
                    <a:pt x="194" y="0"/>
                  </a:moveTo>
                  <a:lnTo>
                    <a:pt x="0" y="27"/>
                  </a:lnTo>
                  <a:lnTo>
                    <a:pt x="41" y="334"/>
                  </a:lnTo>
                  <a:lnTo>
                    <a:pt x="235"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78"/>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979"/>
            <p:cNvSpPr/>
            <p:nvPr/>
          </p:nvSpPr>
          <p:spPr bwMode="auto">
            <a:xfrm>
              <a:off x="7880350" y="3411538"/>
              <a:ext cx="376238" cy="530225"/>
            </a:xfrm>
            <a:custGeom>
              <a:avLst/>
              <a:gdLst>
                <a:gd name="T0" fmla="*/ 194 w 237"/>
                <a:gd name="T1" fmla="*/ 0 h 334"/>
                <a:gd name="T2" fmla="*/ 0 w 237"/>
                <a:gd name="T3" fmla="*/ 27 h 334"/>
                <a:gd name="T4" fmla="*/ 41 w 237"/>
                <a:gd name="T5" fmla="*/ 334 h 334"/>
                <a:gd name="T6" fmla="*/ 237 w 237"/>
                <a:gd name="T7" fmla="*/ 308 h 334"/>
                <a:gd name="T8" fmla="*/ 194 w 237"/>
                <a:gd name="T9" fmla="*/ 0 h 334"/>
              </a:gdLst>
              <a:ahLst/>
              <a:cxnLst>
                <a:cxn ang="0">
                  <a:pos x="T0" y="T1"/>
                </a:cxn>
                <a:cxn ang="0">
                  <a:pos x="T2" y="T3"/>
                </a:cxn>
                <a:cxn ang="0">
                  <a:pos x="T4" y="T5"/>
                </a:cxn>
                <a:cxn ang="0">
                  <a:pos x="T6" y="T7"/>
                </a:cxn>
                <a:cxn ang="0">
                  <a:pos x="T8" y="T9"/>
                </a:cxn>
              </a:cxnLst>
              <a:rect l="0" t="0" r="r" b="b"/>
              <a:pathLst>
                <a:path w="237" h="334">
                  <a:moveTo>
                    <a:pt x="194" y="0"/>
                  </a:moveTo>
                  <a:lnTo>
                    <a:pt x="0" y="27"/>
                  </a:lnTo>
                  <a:lnTo>
                    <a:pt x="41" y="334"/>
                  </a:lnTo>
                  <a:lnTo>
                    <a:pt x="237" y="30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80"/>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close/>
                </a:path>
              </a:pathLst>
            </a:custGeom>
            <a:solidFill>
              <a:srgbClr val="F5F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981"/>
            <p:cNvSpPr/>
            <p:nvPr/>
          </p:nvSpPr>
          <p:spPr bwMode="auto">
            <a:xfrm>
              <a:off x="7334250" y="3182938"/>
              <a:ext cx="915988" cy="303213"/>
            </a:xfrm>
            <a:custGeom>
              <a:avLst/>
              <a:gdLst>
                <a:gd name="T0" fmla="*/ 560 w 577"/>
                <a:gd name="T1" fmla="*/ 0 h 191"/>
                <a:gd name="T2" fmla="*/ 0 w 577"/>
                <a:gd name="T3" fmla="*/ 76 h 191"/>
                <a:gd name="T4" fmla="*/ 16 w 577"/>
                <a:gd name="T5" fmla="*/ 191 h 191"/>
                <a:gd name="T6" fmla="*/ 577 w 577"/>
                <a:gd name="T7" fmla="*/ 115 h 191"/>
                <a:gd name="T8" fmla="*/ 560 w 577"/>
                <a:gd name="T9" fmla="*/ 0 h 191"/>
              </a:gdLst>
              <a:ahLst/>
              <a:cxnLst>
                <a:cxn ang="0">
                  <a:pos x="T0" y="T1"/>
                </a:cxn>
                <a:cxn ang="0">
                  <a:pos x="T2" y="T3"/>
                </a:cxn>
                <a:cxn ang="0">
                  <a:pos x="T4" y="T5"/>
                </a:cxn>
                <a:cxn ang="0">
                  <a:pos x="T6" y="T7"/>
                </a:cxn>
                <a:cxn ang="0">
                  <a:pos x="T8" y="T9"/>
                </a:cxn>
              </a:cxnLst>
              <a:rect l="0" t="0" r="r" b="b"/>
              <a:pathLst>
                <a:path w="577" h="191">
                  <a:moveTo>
                    <a:pt x="560" y="0"/>
                  </a:moveTo>
                  <a:lnTo>
                    <a:pt x="0" y="76"/>
                  </a:lnTo>
                  <a:lnTo>
                    <a:pt x="16" y="191"/>
                  </a:lnTo>
                  <a:lnTo>
                    <a:pt x="577" y="115"/>
                  </a:lnTo>
                  <a:lnTo>
                    <a:pt x="5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1" name="图片 40"/>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26932" y="5863172"/>
            <a:ext cx="3298803" cy="1004944"/>
          </a:xfrm>
          <a:prstGeom prst="rect">
            <a:avLst/>
          </a:prstGeom>
        </p:spPr>
      </p:pic>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4177676" y="5860919"/>
            <a:ext cx="3298803" cy="1004944"/>
          </a:xfrm>
          <a:prstGeom prst="rect">
            <a:avLst/>
          </a:prstGeom>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678938" y="5858847"/>
            <a:ext cx="3298803" cy="1004944"/>
          </a:xfrm>
          <a:prstGeom prst="rect">
            <a:avLst/>
          </a:prstGeom>
        </p:spPr>
      </p:pic>
      <p:pic>
        <p:nvPicPr>
          <p:cNvPr id="44" name="图片 43"/>
          <p:cNvPicPr>
            <a:picLocks noChangeAspect="1"/>
          </p:cNvPicPr>
          <p:nvPr/>
        </p:nvPicPr>
        <p:blipFill rotWithShape="1">
          <a:blip r:embed="rId5" cstate="print">
            <a:extLst>
              <a:ext uri="{28A0092B-C50C-407E-A947-70E740481C1C}">
                <a14:useLocalDpi xmlns:a14="http://schemas.microsoft.com/office/drawing/2010/main" val="0"/>
              </a:ext>
            </a:extLst>
          </a:blip>
          <a:srcRect t="14039" r="2284"/>
          <a:stretch>
            <a:fillRect/>
          </a:stretch>
        </p:blipFill>
        <p:spPr>
          <a:xfrm>
            <a:off x="2302921" y="0"/>
            <a:ext cx="9889080" cy="1179146"/>
          </a:xfrm>
          <a:prstGeom prst="rect">
            <a:avLst/>
          </a:prstGeom>
        </p:spPr>
      </p:pic>
      <p:pic>
        <p:nvPicPr>
          <p:cNvPr id="45" name="图片 44"/>
          <p:cNvPicPr>
            <a:picLocks noChangeAspect="1"/>
          </p:cNvPicPr>
          <p:nvPr/>
        </p:nvPicPr>
        <p:blipFill rotWithShape="1">
          <a:blip r:embed="rId6" cstate="print">
            <a:extLst>
              <a:ext uri="{28A0092B-C50C-407E-A947-70E740481C1C}">
                <a14:useLocalDpi xmlns:a14="http://schemas.microsoft.com/office/drawing/2010/main" val="0"/>
              </a:ext>
            </a:extLst>
          </a:blip>
          <a:srcRect l="12337" t="5480"/>
          <a:stretch>
            <a:fillRect/>
          </a:stretch>
        </p:blipFill>
        <p:spPr>
          <a:xfrm>
            <a:off x="-11876" y="0"/>
            <a:ext cx="2062938" cy="3330712"/>
          </a:xfrm>
          <a:prstGeom prst="rect">
            <a:avLst/>
          </a:prstGeom>
        </p:spPr>
      </p:pic>
      <p:sp>
        <p:nvSpPr>
          <p:cNvPr id="2" name="标题 1"/>
          <p:cNvSpPr>
            <a:spLocks noGrp="1"/>
          </p:cNvSpPr>
          <p:nvPr>
            <p:ph type="title" hasCustomPrompt="1"/>
          </p:nvPr>
        </p:nvSpPr>
        <p:spPr>
          <a:xfrm>
            <a:off x="2158591" y="2369241"/>
            <a:ext cx="7874818" cy="1325563"/>
          </a:xfrm>
        </p:spPr>
        <p:txBody>
          <a:bodyPr>
            <a:normAutofit/>
          </a:bodyPr>
          <a:lstStyle>
            <a:lvl1pPr algn="ctr">
              <a:defRPr sz="6600" b="1"/>
            </a:lvl1pPr>
          </a:lstStyle>
          <a:p>
            <a:r>
              <a:rPr lang="zh-CN" altLang="en-US" dirty="0"/>
              <a:t>单击此处编辑标题</a:t>
            </a:r>
            <a:endParaRPr lang="zh-CN" altLang="en-US" dirty="0"/>
          </a:p>
        </p:txBody>
      </p:sp>
      <p:sp>
        <p:nvSpPr>
          <p:cNvPr id="3" name="日期占位符 2"/>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137912" y="365125"/>
            <a:ext cx="1215887"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9193696"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C69CA8-9440-412E-B75F-774F30CB1F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697693-E41F-43B8-8D97-0CEF64E8FC5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矩形 8"/>
          <p:cNvSpPr/>
          <p:nvPr/>
        </p:nvSpPr>
        <p:spPr>
          <a:xfrm>
            <a:off x="1" y="2035834"/>
            <a:ext cx="12192000" cy="4822166"/>
          </a:xfrm>
          <a:prstGeom prst="rect">
            <a:avLst/>
          </a:prstGeom>
          <a:blipFill dpi="0" rotWithShape="1">
            <a:blip r:embed="rId2" cstate="email"/>
            <a:srcRect/>
            <a:stretch>
              <a:fillRect t="-228281" b="-1212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Title 1"/>
          <p:cNvSpPr>
            <a:spLocks noGrp="1"/>
          </p:cNvSpPr>
          <p:nvPr>
            <p:ph type="ctrTitle"/>
          </p:nvPr>
        </p:nvSpPr>
        <p:spPr>
          <a:xfrm>
            <a:off x="1524000" y="310551"/>
            <a:ext cx="9144000" cy="1631978"/>
          </a:xfrm>
        </p:spPr>
        <p:txBody>
          <a:bodyPr anchor="ctr" anchorCtr="0">
            <a:normAutofit/>
          </a:bodyPr>
          <a:lstStyle>
            <a:lvl1pPr algn="ctr">
              <a:defRPr sz="4400" b="1">
                <a:ln>
                  <a:solidFill>
                    <a:schemeClr val="accent1">
                      <a:lumMod val="20000"/>
                      <a:lumOff val="80000"/>
                    </a:schemeClr>
                  </a:solidFill>
                </a:ln>
                <a:effectLst>
                  <a:outerShdw blurRad="38100" dist="38100" dir="2700000" algn="tl">
                    <a:srgbClr val="000000">
                      <a:alpha val="43137"/>
                    </a:srgbClr>
                  </a:outerShdw>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2035835"/>
            <a:ext cx="9144000" cy="70736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D62CBF-967D-4A4F-9B66-B66B2A37D5FE}" type="slidenum">
              <a:rPr lang="zh-CN" altLang="en-US" smtClean="0"/>
            </a:fld>
            <a:endParaRPr lang="zh-CN" altLang="en-US"/>
          </a:p>
        </p:txBody>
      </p:sp>
      <p:sp>
        <p:nvSpPr>
          <p:cNvPr id="8" name="标题 20"/>
          <p:cNvSpPr txBox="1"/>
          <p:nvPr/>
        </p:nvSpPr>
        <p:spPr>
          <a:xfrm>
            <a:off x="1" y="1942529"/>
            <a:ext cx="12192000" cy="52835"/>
          </a:xfrm>
          <a:prstGeom prst="rect">
            <a:avLst/>
          </a:prstGeom>
          <a:solidFill>
            <a:schemeClr val="accent1"/>
          </a:solidFill>
          <a:ln>
            <a:noFill/>
          </a:ln>
          <a:effectLst>
            <a:outerShdw blurRad="50800" dist="38100" dir="5400000" algn="t" rotWithShape="0">
              <a:prstClr val="black">
                <a:alpha val="40000"/>
              </a:prstClr>
            </a:outerShdw>
          </a:effectLst>
        </p:spPr>
        <p:txBody>
          <a:bodyPr vert="horz" wrap="square" lIns="237758" tIns="33550" rIns="67101" bIns="33550" rtlCol="0" anchor="ctr">
            <a:normAutofit fontScale="25000" lnSpcReduction="20000"/>
          </a:bodyPr>
          <a:lstStyle>
            <a:lvl1pPr algn="ctr" defTabSz="525145" rtl="0" eaLnBrk="1" latinLnBrk="0" hangingPunct="1">
              <a:lnSpc>
                <a:spcPct val="150000"/>
              </a:lnSpc>
              <a:spcBef>
                <a:spcPct val="0"/>
              </a:spcBef>
              <a:buNone/>
              <a:defRPr sz="3600" b="1" kern="1200">
                <a:ln w="12700">
                  <a:solidFill>
                    <a:schemeClr val="accent1">
                      <a:lumMod val="20000"/>
                      <a:lumOff val="80000"/>
                    </a:schemeClr>
                  </a:solidFill>
                </a:ln>
                <a:solidFill>
                  <a:schemeClr val="accent1"/>
                </a:solidFill>
                <a:effectLst>
                  <a:outerShdw blurRad="38100" dist="38100" dir="2700000" algn="tl">
                    <a:srgbClr val="000000">
                      <a:alpha val="43137"/>
                    </a:srgbClr>
                  </a:outerShdw>
                </a:effectLst>
                <a:latin typeface="+mj-lt"/>
                <a:ea typeface="+mj-ea"/>
                <a:cs typeface="+mj-cs"/>
              </a:defRPr>
            </a:lvl1pPr>
          </a:lstStyle>
          <a:p>
            <a:endParaRPr lang="en-US" sz="2640"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3374458"/>
            <a:ext cx="10515600" cy="1188017"/>
          </a:xfrm>
          <a:solidFill>
            <a:schemeClr val="accent1"/>
          </a:solidFill>
        </p:spPr>
        <p:txBody>
          <a:bodyPr anchor="ctr" anchorCtr="0">
            <a:normAutofit/>
          </a:bodyPr>
          <a:lstStyle>
            <a:lvl1pPr algn="ctr">
              <a:defRPr sz="480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4"/>
            <a:ext cx="10515600" cy="551880"/>
          </a:xfrm>
        </p:spPr>
        <p:txBody>
          <a:bodyPr anchor="ctr" anchorCtr="0"/>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D62CBF-967D-4A4F-9B66-B66B2A37D5FE}" type="slidenum">
              <a:rPr lang="zh-CN" altLang="en-US" smtClean="0"/>
            </a:fld>
            <a:endParaRPr lang="zh-CN" altLang="en-US"/>
          </a:p>
        </p:txBody>
      </p:sp>
      <p:cxnSp>
        <p:nvCxnSpPr>
          <p:cNvPr id="7" name="直接连接符 6"/>
          <p:cNvCxnSpPr/>
          <p:nvPr/>
        </p:nvCxnSpPr>
        <p:spPr>
          <a:xfrm flipH="1">
            <a:off x="1522560" y="667446"/>
            <a:ext cx="9146877" cy="289374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defRPr>
                <a:solidFill>
                  <a:schemeClr val="tx1"/>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450000"/>
            <a:ext cx="10515600" cy="932400"/>
          </a:xfrm>
          <a:solidFill>
            <a:schemeClr val="accent1"/>
          </a:solidFill>
        </p:spPr>
        <p:txBody>
          <a:bodyPr/>
          <a:lstStyle>
            <a:lvl1pPr>
              <a:defRPr>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18900000">
            <a:off x="2746600" y="2756434"/>
            <a:ext cx="6632256" cy="1262748"/>
          </a:xfrm>
        </p:spPr>
        <p:txBody>
          <a:bodyPr>
            <a:noAutofit/>
          </a:bodyPr>
          <a:lstStyle>
            <a:lvl1pPr algn="ctr">
              <a:defRPr sz="5400">
                <a:ln>
                  <a:solidFill>
                    <a:schemeClr val="accent1"/>
                  </a:solidFill>
                </a:ln>
                <a:pattFill prst="ltVert">
                  <a:fgClr>
                    <a:schemeClr val="accent1"/>
                  </a:fgClr>
                  <a:bgClr>
                    <a:schemeClr val="accent1">
                      <a:lumMod val="20000"/>
                      <a:lumOff val="80000"/>
                    </a:schemeClr>
                  </a:bgClr>
                </a:pattFill>
                <a:effectLst>
                  <a:outerShdw blurRad="50800" dist="50800" dir="5400000" algn="ctr" rotWithShape="0">
                    <a:schemeClr val="tx1"/>
                  </a:outerShdw>
                </a:effectLst>
              </a:defRPr>
            </a:lvl1pPr>
          </a:lstStyle>
          <a:p>
            <a:r>
              <a:rPr lang="zh-CN" altLang="en-US" dirty="0" smtClean="0"/>
              <a:t>单击此处编辑标题</a:t>
            </a:r>
            <a:endParaRPr lang="en-US" dirty="0"/>
          </a:p>
        </p:txBody>
      </p:sp>
      <p:sp>
        <p:nvSpPr>
          <p:cNvPr id="3" name="Date Placeholder 2"/>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7D62CBF-967D-4A4F-9B66-B66B2A37D5FE}" type="slidenum">
              <a:rPr lang="zh-CN" altLang="en-US" smtClean="0"/>
            </a:fld>
            <a:endParaRPr lang="zh-CN" altLang="en-US"/>
          </a:p>
        </p:txBody>
      </p:sp>
      <p:cxnSp>
        <p:nvCxnSpPr>
          <p:cNvPr id="29" name="直接连接符 28"/>
          <p:cNvCxnSpPr/>
          <p:nvPr>
            <p:custDataLst>
              <p:tags r:id="rId2"/>
            </p:custDataLst>
          </p:nvPr>
        </p:nvCxnSpPr>
        <p:spPr>
          <a:xfrm flipH="1">
            <a:off x="1605313" y="3348671"/>
            <a:ext cx="3501525" cy="352749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2" name="组合 31"/>
          <p:cNvGrpSpPr/>
          <p:nvPr>
            <p:custDataLst>
              <p:tags r:id="rId3"/>
            </p:custDataLst>
          </p:nvPr>
        </p:nvGrpSpPr>
        <p:grpSpPr>
          <a:xfrm>
            <a:off x="9784469" y="5505124"/>
            <a:ext cx="885324" cy="885324"/>
            <a:chOff x="94689" y="1941839"/>
            <a:chExt cx="651811" cy="651811"/>
          </a:xfrm>
        </p:grpSpPr>
        <p:sp>
          <p:nvSpPr>
            <p:cNvPr id="33" name="椭圆 32"/>
            <p:cNvSpPr/>
            <p:nvPr>
              <p:custDataLst>
                <p:tags r:id="rId4"/>
              </p:custDataLst>
            </p:nvPr>
          </p:nvSpPr>
          <p:spPr>
            <a:xfrm>
              <a:off x="94689" y="1941839"/>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p:nvPr>
              <p:custDataLst>
                <p:tags r:id="rId5"/>
              </p:custDataLst>
            </p:nvPr>
          </p:nvSpPr>
          <p:spPr bwMode="auto">
            <a:xfrm>
              <a:off x="225357" y="2126197"/>
              <a:ext cx="390474" cy="283094"/>
            </a:xfrm>
            <a:custGeom>
              <a:avLst/>
              <a:gdLst>
                <a:gd name="T0" fmla="*/ 2147483646 w 6599"/>
                <a:gd name="T1" fmla="*/ 2147483646 h 4787"/>
                <a:gd name="T2" fmla="*/ 2147483646 w 6599"/>
                <a:gd name="T3" fmla="*/ 2147483646 h 4787"/>
                <a:gd name="T4" fmla="*/ 2147483646 w 6599"/>
                <a:gd name="T5" fmla="*/ 2147483646 h 4787"/>
                <a:gd name="T6" fmla="*/ 2147483646 w 6599"/>
                <a:gd name="T7" fmla="*/ 2147483646 h 4787"/>
                <a:gd name="T8" fmla="*/ 2147483646 w 6599"/>
                <a:gd name="T9" fmla="*/ 2147483646 h 4787"/>
                <a:gd name="T10" fmla="*/ 2147483646 w 6599"/>
                <a:gd name="T11" fmla="*/ 2147483646 h 4787"/>
                <a:gd name="T12" fmla="*/ 2147483646 w 6599"/>
                <a:gd name="T13" fmla="*/ 2147483646 h 4787"/>
                <a:gd name="T14" fmla="*/ 2147483646 w 6599"/>
                <a:gd name="T15" fmla="*/ 2147483646 h 4787"/>
                <a:gd name="T16" fmla="*/ 2147483646 w 6599"/>
                <a:gd name="T17" fmla="*/ 2147483646 h 4787"/>
                <a:gd name="T18" fmla="*/ 2147483646 w 6599"/>
                <a:gd name="T19" fmla="*/ 2147483646 h 4787"/>
                <a:gd name="T20" fmla="*/ 1275044011 w 6599"/>
                <a:gd name="T21" fmla="*/ 2147483646 h 4787"/>
                <a:gd name="T22" fmla="*/ 2147483646 w 6599"/>
                <a:gd name="T23" fmla="*/ 2147483646 h 4787"/>
                <a:gd name="T24" fmla="*/ 0 w 6599"/>
                <a:gd name="T25" fmla="*/ 2147483646 h 4787"/>
                <a:gd name="T26" fmla="*/ 2147483646 w 6599"/>
                <a:gd name="T27" fmla="*/ 2147483646 h 4787"/>
                <a:gd name="T28" fmla="*/ 433014958 w 6599"/>
                <a:gd name="T29" fmla="*/ 2147483646 h 4787"/>
                <a:gd name="T30" fmla="*/ 2147483646 w 6599"/>
                <a:gd name="T31" fmla="*/ 2147483646 h 4787"/>
                <a:gd name="T32" fmla="*/ 2147483646 w 6599"/>
                <a:gd name="T33" fmla="*/ 2147483646 h 4787"/>
                <a:gd name="T34" fmla="*/ 2147483646 w 6599"/>
                <a:gd name="T35" fmla="*/ 576779381 h 4787"/>
                <a:gd name="T36" fmla="*/ 2147483646 w 6599"/>
                <a:gd name="T37" fmla="*/ 2147483646 h 4787"/>
                <a:gd name="T38" fmla="*/ 2147483646 w 6599"/>
                <a:gd name="T39" fmla="*/ 2147483646 h 4787"/>
                <a:gd name="T40" fmla="*/ 2147483646 w 6599"/>
                <a:gd name="T41" fmla="*/ 2147483646 h 4787"/>
                <a:gd name="T42" fmla="*/ 2147483646 w 6599"/>
                <a:gd name="T43" fmla="*/ 2147483646 h 4787"/>
                <a:gd name="T44" fmla="*/ 2147483646 w 6599"/>
                <a:gd name="T45" fmla="*/ 2147483646 h 4787"/>
                <a:gd name="T46" fmla="*/ 2147483646 w 6599"/>
                <a:gd name="T47" fmla="*/ 2147483646 h 4787"/>
                <a:gd name="T48" fmla="*/ 2147483646 w 6599"/>
                <a:gd name="T49" fmla="*/ 2147483646 h 4787"/>
                <a:gd name="T50" fmla="*/ 2147483646 w 6599"/>
                <a:gd name="T51" fmla="*/ 2147483646 h 4787"/>
                <a:gd name="T52" fmla="*/ 2147483646 w 6599"/>
                <a:gd name="T53" fmla="*/ 2147483646 h 4787"/>
                <a:gd name="T54" fmla="*/ 2147483646 w 6599"/>
                <a:gd name="T55" fmla="*/ 2147483646 h 4787"/>
                <a:gd name="T56" fmla="*/ 2147483646 w 6599"/>
                <a:gd name="T57" fmla="*/ 2147483646 h 4787"/>
                <a:gd name="T58" fmla="*/ 2147483646 w 6599"/>
                <a:gd name="T59" fmla="*/ 2147483646 h 4787"/>
                <a:gd name="T60" fmla="*/ 2147483646 w 6599"/>
                <a:gd name="T61" fmla="*/ 2147483646 h 4787"/>
                <a:gd name="T62" fmla="*/ 2147483646 w 6599"/>
                <a:gd name="T63" fmla="*/ 2147483646 h 4787"/>
                <a:gd name="T64" fmla="*/ 2147483646 w 6599"/>
                <a:gd name="T65" fmla="*/ 2147483646 h 4787"/>
                <a:gd name="T66" fmla="*/ 2147483646 w 6599"/>
                <a:gd name="T67" fmla="*/ 2147483646 h 4787"/>
                <a:gd name="T68" fmla="*/ 2147483646 w 6599"/>
                <a:gd name="T69" fmla="*/ 2147483646 h 4787"/>
                <a:gd name="T70" fmla="*/ 2147483646 w 6599"/>
                <a:gd name="T71" fmla="*/ 2147483646 h 4787"/>
                <a:gd name="T72" fmla="*/ 2147483646 w 6599"/>
                <a:gd name="T73" fmla="*/ 2147483646 h 4787"/>
                <a:gd name="T74" fmla="*/ 2147483646 w 6599"/>
                <a:gd name="T75" fmla="*/ 2147483646 h 4787"/>
                <a:gd name="T76" fmla="*/ 2147483646 w 6599"/>
                <a:gd name="T77" fmla="*/ 2147483646 h 4787"/>
                <a:gd name="T78" fmla="*/ 2147483646 w 6599"/>
                <a:gd name="T79" fmla="*/ 2147483646 h 4787"/>
                <a:gd name="T80" fmla="*/ 2147483646 w 6599"/>
                <a:gd name="T81" fmla="*/ 2147483646 h 4787"/>
                <a:gd name="T82" fmla="*/ 2147483646 w 6599"/>
                <a:gd name="T83" fmla="*/ 2147483646 h 4787"/>
                <a:gd name="T84" fmla="*/ 2147483646 w 6599"/>
                <a:gd name="T85" fmla="*/ 2147483646 h 4787"/>
                <a:gd name="T86" fmla="*/ 2147483646 w 6599"/>
                <a:gd name="T87" fmla="*/ 2147483646 h 4787"/>
                <a:gd name="T88" fmla="*/ 2147483646 w 6599"/>
                <a:gd name="T89" fmla="*/ 2147483646 h 4787"/>
                <a:gd name="T90" fmla="*/ 2147483646 w 6599"/>
                <a:gd name="T91" fmla="*/ 2147483646 h 4787"/>
                <a:gd name="T92" fmla="*/ 2147483646 w 6599"/>
                <a:gd name="T93" fmla="*/ 2147483646 h 4787"/>
                <a:gd name="T94" fmla="*/ 2147483646 w 6599"/>
                <a:gd name="T95" fmla="*/ 2147483646 h 4787"/>
                <a:gd name="T96" fmla="*/ 2147483646 w 6599"/>
                <a:gd name="T97" fmla="*/ 2147483646 h 4787"/>
                <a:gd name="T98" fmla="*/ 2147483646 w 6599"/>
                <a:gd name="T99" fmla="*/ 2147483646 h 4787"/>
                <a:gd name="T100" fmla="*/ 2147483646 w 6599"/>
                <a:gd name="T101" fmla="*/ 2147483646 h 4787"/>
                <a:gd name="T102" fmla="*/ 2147483646 w 6599"/>
                <a:gd name="T103" fmla="*/ 2147483646 h 4787"/>
                <a:gd name="T104" fmla="*/ 2147483646 w 6599"/>
                <a:gd name="T105" fmla="*/ 2147483646 h 4787"/>
                <a:gd name="T106" fmla="*/ 2147483646 w 6599"/>
                <a:gd name="T107" fmla="*/ 2147483646 h 4787"/>
                <a:gd name="T108" fmla="*/ 2147483646 w 6599"/>
                <a:gd name="T109" fmla="*/ 2147483646 h 4787"/>
                <a:gd name="T110" fmla="*/ 2147483646 w 6599"/>
                <a:gd name="T111" fmla="*/ 2147483646 h 4787"/>
                <a:gd name="T112" fmla="*/ 2147483646 w 6599"/>
                <a:gd name="T113" fmla="*/ 2147483646 h 4787"/>
                <a:gd name="T114" fmla="*/ 2147483646 w 6599"/>
                <a:gd name="T115" fmla="*/ 2147483646 h 4787"/>
                <a:gd name="T116" fmla="*/ 2147483646 w 6599"/>
                <a:gd name="T117" fmla="*/ 2147483646 h 4787"/>
                <a:gd name="T118" fmla="*/ 2147483646 w 6599"/>
                <a:gd name="T119" fmla="*/ 2147483646 h 4787"/>
                <a:gd name="T120" fmla="*/ 2147483646 w 6599"/>
                <a:gd name="T121" fmla="*/ 2147483646 h 4787"/>
                <a:gd name="T122" fmla="*/ 2147483646 w 6599"/>
                <a:gd name="T123" fmla="*/ 2147483646 h 4787"/>
                <a:gd name="T124" fmla="*/ 2147483646 w 6599"/>
                <a:gd name="T125" fmla="*/ 2147483646 h 47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599" h="4787">
                  <a:moveTo>
                    <a:pt x="3292" y="0"/>
                  </a:moveTo>
                  <a:lnTo>
                    <a:pt x="3292" y="0"/>
                  </a:lnTo>
                  <a:lnTo>
                    <a:pt x="3375" y="1"/>
                  </a:lnTo>
                  <a:lnTo>
                    <a:pt x="3458" y="2"/>
                  </a:lnTo>
                  <a:lnTo>
                    <a:pt x="3540" y="5"/>
                  </a:lnTo>
                  <a:lnTo>
                    <a:pt x="3622" y="11"/>
                  </a:lnTo>
                  <a:lnTo>
                    <a:pt x="3702" y="16"/>
                  </a:lnTo>
                  <a:lnTo>
                    <a:pt x="3783" y="24"/>
                  </a:lnTo>
                  <a:lnTo>
                    <a:pt x="3863" y="32"/>
                  </a:lnTo>
                  <a:lnTo>
                    <a:pt x="3942" y="42"/>
                  </a:lnTo>
                  <a:lnTo>
                    <a:pt x="4021" y="53"/>
                  </a:lnTo>
                  <a:lnTo>
                    <a:pt x="4098" y="65"/>
                  </a:lnTo>
                  <a:lnTo>
                    <a:pt x="4176" y="79"/>
                  </a:lnTo>
                  <a:lnTo>
                    <a:pt x="4252" y="94"/>
                  </a:lnTo>
                  <a:lnTo>
                    <a:pt x="4327" y="109"/>
                  </a:lnTo>
                  <a:lnTo>
                    <a:pt x="4402" y="127"/>
                  </a:lnTo>
                  <a:lnTo>
                    <a:pt x="4476" y="145"/>
                  </a:lnTo>
                  <a:lnTo>
                    <a:pt x="4549" y="164"/>
                  </a:lnTo>
                  <a:lnTo>
                    <a:pt x="4621" y="184"/>
                  </a:lnTo>
                  <a:lnTo>
                    <a:pt x="4693" y="206"/>
                  </a:lnTo>
                  <a:lnTo>
                    <a:pt x="4762" y="229"/>
                  </a:lnTo>
                  <a:lnTo>
                    <a:pt x="4832" y="252"/>
                  </a:lnTo>
                  <a:lnTo>
                    <a:pt x="4901" y="277"/>
                  </a:lnTo>
                  <a:lnTo>
                    <a:pt x="4968" y="303"/>
                  </a:lnTo>
                  <a:lnTo>
                    <a:pt x="5034" y="329"/>
                  </a:lnTo>
                  <a:lnTo>
                    <a:pt x="5100" y="357"/>
                  </a:lnTo>
                  <a:lnTo>
                    <a:pt x="5164" y="386"/>
                  </a:lnTo>
                  <a:lnTo>
                    <a:pt x="5227" y="415"/>
                  </a:lnTo>
                  <a:lnTo>
                    <a:pt x="5289" y="446"/>
                  </a:lnTo>
                  <a:lnTo>
                    <a:pt x="5349" y="477"/>
                  </a:lnTo>
                  <a:lnTo>
                    <a:pt x="5409" y="510"/>
                  </a:lnTo>
                  <a:lnTo>
                    <a:pt x="5467" y="544"/>
                  </a:lnTo>
                  <a:lnTo>
                    <a:pt x="5524" y="578"/>
                  </a:lnTo>
                  <a:lnTo>
                    <a:pt x="5579" y="612"/>
                  </a:lnTo>
                  <a:lnTo>
                    <a:pt x="5637" y="650"/>
                  </a:lnTo>
                  <a:lnTo>
                    <a:pt x="5692" y="688"/>
                  </a:lnTo>
                  <a:lnTo>
                    <a:pt x="5746" y="728"/>
                  </a:lnTo>
                  <a:lnTo>
                    <a:pt x="5799" y="768"/>
                  </a:lnTo>
                  <a:lnTo>
                    <a:pt x="5850" y="809"/>
                  </a:lnTo>
                  <a:lnTo>
                    <a:pt x="5900" y="851"/>
                  </a:lnTo>
                  <a:lnTo>
                    <a:pt x="5947" y="894"/>
                  </a:lnTo>
                  <a:lnTo>
                    <a:pt x="5994" y="937"/>
                  </a:lnTo>
                  <a:lnTo>
                    <a:pt x="6039" y="981"/>
                  </a:lnTo>
                  <a:lnTo>
                    <a:pt x="6082" y="1027"/>
                  </a:lnTo>
                  <a:lnTo>
                    <a:pt x="6124" y="1072"/>
                  </a:lnTo>
                  <a:lnTo>
                    <a:pt x="6164" y="1120"/>
                  </a:lnTo>
                  <a:lnTo>
                    <a:pt x="6203" y="1166"/>
                  </a:lnTo>
                  <a:lnTo>
                    <a:pt x="6239" y="1215"/>
                  </a:lnTo>
                  <a:lnTo>
                    <a:pt x="6275" y="1263"/>
                  </a:lnTo>
                  <a:lnTo>
                    <a:pt x="6308" y="1313"/>
                  </a:lnTo>
                  <a:lnTo>
                    <a:pt x="6339" y="1363"/>
                  </a:lnTo>
                  <a:lnTo>
                    <a:pt x="6368" y="1414"/>
                  </a:lnTo>
                  <a:lnTo>
                    <a:pt x="6396" y="1464"/>
                  </a:lnTo>
                  <a:lnTo>
                    <a:pt x="6422" y="1516"/>
                  </a:lnTo>
                  <a:lnTo>
                    <a:pt x="6445" y="1569"/>
                  </a:lnTo>
                  <a:lnTo>
                    <a:pt x="6467" y="1622"/>
                  </a:lnTo>
                  <a:lnTo>
                    <a:pt x="6487" y="1676"/>
                  </a:lnTo>
                  <a:lnTo>
                    <a:pt x="6506" y="1730"/>
                  </a:lnTo>
                  <a:lnTo>
                    <a:pt x="6521" y="1785"/>
                  </a:lnTo>
                  <a:lnTo>
                    <a:pt x="6535" y="1840"/>
                  </a:lnTo>
                  <a:lnTo>
                    <a:pt x="6546" y="1896"/>
                  </a:lnTo>
                  <a:lnTo>
                    <a:pt x="6556" y="1952"/>
                  </a:lnTo>
                  <a:lnTo>
                    <a:pt x="6564" y="2008"/>
                  </a:lnTo>
                  <a:lnTo>
                    <a:pt x="6570" y="2065"/>
                  </a:lnTo>
                  <a:lnTo>
                    <a:pt x="6573" y="2122"/>
                  </a:lnTo>
                  <a:lnTo>
                    <a:pt x="6574" y="2181"/>
                  </a:lnTo>
                  <a:lnTo>
                    <a:pt x="6573" y="2230"/>
                  </a:lnTo>
                  <a:lnTo>
                    <a:pt x="6571" y="2281"/>
                  </a:lnTo>
                  <a:lnTo>
                    <a:pt x="6566" y="2333"/>
                  </a:lnTo>
                  <a:lnTo>
                    <a:pt x="6560" y="2385"/>
                  </a:lnTo>
                  <a:lnTo>
                    <a:pt x="6552" y="2436"/>
                  </a:lnTo>
                  <a:lnTo>
                    <a:pt x="6542" y="2486"/>
                  </a:lnTo>
                  <a:lnTo>
                    <a:pt x="6531" y="2537"/>
                  </a:lnTo>
                  <a:lnTo>
                    <a:pt x="6518" y="2586"/>
                  </a:lnTo>
                  <a:lnTo>
                    <a:pt x="6514" y="2597"/>
                  </a:lnTo>
                  <a:lnTo>
                    <a:pt x="6510" y="2608"/>
                  </a:lnTo>
                  <a:lnTo>
                    <a:pt x="6500" y="2628"/>
                  </a:lnTo>
                  <a:lnTo>
                    <a:pt x="6489" y="2647"/>
                  </a:lnTo>
                  <a:lnTo>
                    <a:pt x="6475" y="2664"/>
                  </a:lnTo>
                  <a:lnTo>
                    <a:pt x="6460" y="2679"/>
                  </a:lnTo>
                  <a:lnTo>
                    <a:pt x="6443" y="2692"/>
                  </a:lnTo>
                  <a:lnTo>
                    <a:pt x="6425" y="2705"/>
                  </a:lnTo>
                  <a:lnTo>
                    <a:pt x="6406" y="2713"/>
                  </a:lnTo>
                  <a:lnTo>
                    <a:pt x="6427" y="2729"/>
                  </a:lnTo>
                  <a:lnTo>
                    <a:pt x="6447" y="2746"/>
                  </a:lnTo>
                  <a:lnTo>
                    <a:pt x="6467" y="2763"/>
                  </a:lnTo>
                  <a:lnTo>
                    <a:pt x="6485" y="2782"/>
                  </a:lnTo>
                  <a:lnTo>
                    <a:pt x="6502" y="2802"/>
                  </a:lnTo>
                  <a:lnTo>
                    <a:pt x="6518" y="2823"/>
                  </a:lnTo>
                  <a:lnTo>
                    <a:pt x="6533" y="2845"/>
                  </a:lnTo>
                  <a:lnTo>
                    <a:pt x="6546" y="2867"/>
                  </a:lnTo>
                  <a:lnTo>
                    <a:pt x="6559" y="2891"/>
                  </a:lnTo>
                  <a:lnTo>
                    <a:pt x="6569" y="2916"/>
                  </a:lnTo>
                  <a:lnTo>
                    <a:pt x="6577" y="2940"/>
                  </a:lnTo>
                  <a:lnTo>
                    <a:pt x="6585" y="2967"/>
                  </a:lnTo>
                  <a:lnTo>
                    <a:pt x="6592" y="2992"/>
                  </a:lnTo>
                  <a:lnTo>
                    <a:pt x="6596" y="3020"/>
                  </a:lnTo>
                  <a:lnTo>
                    <a:pt x="6598" y="3047"/>
                  </a:lnTo>
                  <a:lnTo>
                    <a:pt x="6599" y="3075"/>
                  </a:lnTo>
                  <a:lnTo>
                    <a:pt x="6599" y="3093"/>
                  </a:lnTo>
                  <a:lnTo>
                    <a:pt x="6598" y="3109"/>
                  </a:lnTo>
                  <a:lnTo>
                    <a:pt x="6596" y="3127"/>
                  </a:lnTo>
                  <a:lnTo>
                    <a:pt x="6594" y="3143"/>
                  </a:lnTo>
                  <a:lnTo>
                    <a:pt x="6591" y="3160"/>
                  </a:lnTo>
                  <a:lnTo>
                    <a:pt x="6587" y="3177"/>
                  </a:lnTo>
                  <a:lnTo>
                    <a:pt x="6578" y="3209"/>
                  </a:lnTo>
                  <a:lnTo>
                    <a:pt x="6566" y="3241"/>
                  </a:lnTo>
                  <a:lnTo>
                    <a:pt x="6553" y="3271"/>
                  </a:lnTo>
                  <a:lnTo>
                    <a:pt x="6536" y="3299"/>
                  </a:lnTo>
                  <a:lnTo>
                    <a:pt x="6519" y="3327"/>
                  </a:lnTo>
                  <a:lnTo>
                    <a:pt x="6499" y="3352"/>
                  </a:lnTo>
                  <a:lnTo>
                    <a:pt x="6477" y="3377"/>
                  </a:lnTo>
                  <a:lnTo>
                    <a:pt x="6452" y="3399"/>
                  </a:lnTo>
                  <a:lnTo>
                    <a:pt x="6428" y="3420"/>
                  </a:lnTo>
                  <a:lnTo>
                    <a:pt x="6401" y="3439"/>
                  </a:lnTo>
                  <a:lnTo>
                    <a:pt x="6373" y="3456"/>
                  </a:lnTo>
                  <a:lnTo>
                    <a:pt x="6343" y="3471"/>
                  </a:lnTo>
                  <a:lnTo>
                    <a:pt x="6312" y="3483"/>
                  </a:lnTo>
                  <a:lnTo>
                    <a:pt x="6342" y="3483"/>
                  </a:lnTo>
                  <a:lnTo>
                    <a:pt x="6362" y="3484"/>
                  </a:lnTo>
                  <a:lnTo>
                    <a:pt x="6382" y="3487"/>
                  </a:lnTo>
                  <a:lnTo>
                    <a:pt x="6399" y="3492"/>
                  </a:lnTo>
                  <a:lnTo>
                    <a:pt x="6418" y="3498"/>
                  </a:lnTo>
                  <a:lnTo>
                    <a:pt x="6435" y="3506"/>
                  </a:lnTo>
                  <a:lnTo>
                    <a:pt x="6451" y="3516"/>
                  </a:lnTo>
                  <a:lnTo>
                    <a:pt x="6466" y="3528"/>
                  </a:lnTo>
                  <a:lnTo>
                    <a:pt x="6480" y="3540"/>
                  </a:lnTo>
                  <a:lnTo>
                    <a:pt x="6492" y="3554"/>
                  </a:lnTo>
                  <a:lnTo>
                    <a:pt x="6504" y="3569"/>
                  </a:lnTo>
                  <a:lnTo>
                    <a:pt x="6513" y="3586"/>
                  </a:lnTo>
                  <a:lnTo>
                    <a:pt x="6522" y="3602"/>
                  </a:lnTo>
                  <a:lnTo>
                    <a:pt x="6529" y="3620"/>
                  </a:lnTo>
                  <a:lnTo>
                    <a:pt x="6533" y="3639"/>
                  </a:lnTo>
                  <a:lnTo>
                    <a:pt x="6536" y="3659"/>
                  </a:lnTo>
                  <a:lnTo>
                    <a:pt x="6538" y="3678"/>
                  </a:lnTo>
                  <a:lnTo>
                    <a:pt x="6536" y="3695"/>
                  </a:lnTo>
                  <a:lnTo>
                    <a:pt x="6534" y="3712"/>
                  </a:lnTo>
                  <a:lnTo>
                    <a:pt x="6530" y="3747"/>
                  </a:lnTo>
                  <a:lnTo>
                    <a:pt x="6524" y="3780"/>
                  </a:lnTo>
                  <a:lnTo>
                    <a:pt x="6518" y="3814"/>
                  </a:lnTo>
                  <a:lnTo>
                    <a:pt x="6511" y="3849"/>
                  </a:lnTo>
                  <a:lnTo>
                    <a:pt x="6503" y="3882"/>
                  </a:lnTo>
                  <a:lnTo>
                    <a:pt x="6494" y="3916"/>
                  </a:lnTo>
                  <a:lnTo>
                    <a:pt x="6486" y="3949"/>
                  </a:lnTo>
                  <a:lnTo>
                    <a:pt x="6476" y="3982"/>
                  </a:lnTo>
                  <a:lnTo>
                    <a:pt x="6465" y="4016"/>
                  </a:lnTo>
                  <a:lnTo>
                    <a:pt x="6454" y="4049"/>
                  </a:lnTo>
                  <a:lnTo>
                    <a:pt x="6441" y="4082"/>
                  </a:lnTo>
                  <a:lnTo>
                    <a:pt x="6428" y="4114"/>
                  </a:lnTo>
                  <a:lnTo>
                    <a:pt x="6414" y="4146"/>
                  </a:lnTo>
                  <a:lnTo>
                    <a:pt x="6399" y="4179"/>
                  </a:lnTo>
                  <a:lnTo>
                    <a:pt x="6385" y="4210"/>
                  </a:lnTo>
                  <a:lnTo>
                    <a:pt x="6368" y="4242"/>
                  </a:lnTo>
                  <a:lnTo>
                    <a:pt x="6352" y="4275"/>
                  </a:lnTo>
                  <a:lnTo>
                    <a:pt x="6334" y="4307"/>
                  </a:lnTo>
                  <a:lnTo>
                    <a:pt x="6315" y="4340"/>
                  </a:lnTo>
                  <a:lnTo>
                    <a:pt x="6297" y="4370"/>
                  </a:lnTo>
                  <a:lnTo>
                    <a:pt x="6277" y="4403"/>
                  </a:lnTo>
                  <a:lnTo>
                    <a:pt x="6256" y="4433"/>
                  </a:lnTo>
                  <a:lnTo>
                    <a:pt x="6235" y="4464"/>
                  </a:lnTo>
                  <a:lnTo>
                    <a:pt x="6213" y="4494"/>
                  </a:lnTo>
                  <a:lnTo>
                    <a:pt x="6191" y="4525"/>
                  </a:lnTo>
                  <a:lnTo>
                    <a:pt x="6167" y="4555"/>
                  </a:lnTo>
                  <a:lnTo>
                    <a:pt x="6143" y="4585"/>
                  </a:lnTo>
                  <a:lnTo>
                    <a:pt x="6119" y="4614"/>
                  </a:lnTo>
                  <a:lnTo>
                    <a:pt x="6093" y="4643"/>
                  </a:lnTo>
                  <a:lnTo>
                    <a:pt x="6067" y="4672"/>
                  </a:lnTo>
                  <a:lnTo>
                    <a:pt x="6040" y="4701"/>
                  </a:lnTo>
                  <a:lnTo>
                    <a:pt x="6014" y="4729"/>
                  </a:lnTo>
                  <a:lnTo>
                    <a:pt x="5998" y="4742"/>
                  </a:lnTo>
                  <a:lnTo>
                    <a:pt x="5983" y="4754"/>
                  </a:lnTo>
                  <a:lnTo>
                    <a:pt x="5966" y="4764"/>
                  </a:lnTo>
                  <a:lnTo>
                    <a:pt x="5948" y="4773"/>
                  </a:lnTo>
                  <a:lnTo>
                    <a:pt x="5931" y="4778"/>
                  </a:lnTo>
                  <a:lnTo>
                    <a:pt x="5912" y="4783"/>
                  </a:lnTo>
                  <a:lnTo>
                    <a:pt x="5893" y="4786"/>
                  </a:lnTo>
                  <a:lnTo>
                    <a:pt x="5874" y="4787"/>
                  </a:lnTo>
                  <a:lnTo>
                    <a:pt x="709" y="4787"/>
                  </a:lnTo>
                  <a:lnTo>
                    <a:pt x="687" y="4786"/>
                  </a:lnTo>
                  <a:lnTo>
                    <a:pt x="666" y="4783"/>
                  </a:lnTo>
                  <a:lnTo>
                    <a:pt x="645" y="4777"/>
                  </a:lnTo>
                  <a:lnTo>
                    <a:pt x="625" y="4768"/>
                  </a:lnTo>
                  <a:lnTo>
                    <a:pt x="607" y="4758"/>
                  </a:lnTo>
                  <a:lnTo>
                    <a:pt x="590" y="4746"/>
                  </a:lnTo>
                  <a:lnTo>
                    <a:pt x="574" y="4733"/>
                  </a:lnTo>
                  <a:lnTo>
                    <a:pt x="560" y="4718"/>
                  </a:lnTo>
                  <a:lnTo>
                    <a:pt x="508" y="4662"/>
                  </a:lnTo>
                  <a:lnTo>
                    <a:pt x="458" y="4605"/>
                  </a:lnTo>
                  <a:lnTo>
                    <a:pt x="435" y="4576"/>
                  </a:lnTo>
                  <a:lnTo>
                    <a:pt x="412" y="4547"/>
                  </a:lnTo>
                  <a:lnTo>
                    <a:pt x="389" y="4519"/>
                  </a:lnTo>
                  <a:lnTo>
                    <a:pt x="367" y="4489"/>
                  </a:lnTo>
                  <a:lnTo>
                    <a:pt x="346" y="4459"/>
                  </a:lnTo>
                  <a:lnTo>
                    <a:pt x="326" y="4429"/>
                  </a:lnTo>
                  <a:lnTo>
                    <a:pt x="306" y="4398"/>
                  </a:lnTo>
                  <a:lnTo>
                    <a:pt x="286" y="4367"/>
                  </a:lnTo>
                  <a:lnTo>
                    <a:pt x="267" y="4336"/>
                  </a:lnTo>
                  <a:lnTo>
                    <a:pt x="249" y="4305"/>
                  </a:lnTo>
                  <a:lnTo>
                    <a:pt x="232" y="4274"/>
                  </a:lnTo>
                  <a:lnTo>
                    <a:pt x="215" y="4242"/>
                  </a:lnTo>
                  <a:lnTo>
                    <a:pt x="200" y="4210"/>
                  </a:lnTo>
                  <a:lnTo>
                    <a:pt x="184" y="4177"/>
                  </a:lnTo>
                  <a:lnTo>
                    <a:pt x="170" y="4145"/>
                  </a:lnTo>
                  <a:lnTo>
                    <a:pt x="156" y="4112"/>
                  </a:lnTo>
                  <a:lnTo>
                    <a:pt x="142" y="4079"/>
                  </a:lnTo>
                  <a:lnTo>
                    <a:pt x="130" y="4044"/>
                  </a:lnTo>
                  <a:lnTo>
                    <a:pt x="118" y="4011"/>
                  </a:lnTo>
                  <a:lnTo>
                    <a:pt x="107" y="3977"/>
                  </a:lnTo>
                  <a:lnTo>
                    <a:pt x="97" y="3943"/>
                  </a:lnTo>
                  <a:lnTo>
                    <a:pt x="88" y="3908"/>
                  </a:lnTo>
                  <a:lnTo>
                    <a:pt x="79" y="3874"/>
                  </a:lnTo>
                  <a:lnTo>
                    <a:pt x="72" y="3840"/>
                  </a:lnTo>
                  <a:lnTo>
                    <a:pt x="65" y="3806"/>
                  </a:lnTo>
                  <a:lnTo>
                    <a:pt x="58" y="3770"/>
                  </a:lnTo>
                  <a:lnTo>
                    <a:pt x="53" y="3736"/>
                  </a:lnTo>
                  <a:lnTo>
                    <a:pt x="48" y="3701"/>
                  </a:lnTo>
                  <a:lnTo>
                    <a:pt x="47" y="3681"/>
                  </a:lnTo>
                  <a:lnTo>
                    <a:pt x="48" y="3661"/>
                  </a:lnTo>
                  <a:lnTo>
                    <a:pt x="51" y="3642"/>
                  </a:lnTo>
                  <a:lnTo>
                    <a:pt x="55" y="3623"/>
                  </a:lnTo>
                  <a:lnTo>
                    <a:pt x="62" y="3606"/>
                  </a:lnTo>
                  <a:lnTo>
                    <a:pt x="69" y="3588"/>
                  </a:lnTo>
                  <a:lnTo>
                    <a:pt x="79" y="3572"/>
                  </a:lnTo>
                  <a:lnTo>
                    <a:pt x="90" y="3557"/>
                  </a:lnTo>
                  <a:lnTo>
                    <a:pt x="102" y="3543"/>
                  </a:lnTo>
                  <a:lnTo>
                    <a:pt x="116" y="3530"/>
                  </a:lnTo>
                  <a:lnTo>
                    <a:pt x="131" y="3518"/>
                  </a:lnTo>
                  <a:lnTo>
                    <a:pt x="147" y="3508"/>
                  </a:lnTo>
                  <a:lnTo>
                    <a:pt x="163" y="3499"/>
                  </a:lnTo>
                  <a:lnTo>
                    <a:pt x="182" y="3493"/>
                  </a:lnTo>
                  <a:lnTo>
                    <a:pt x="201" y="3487"/>
                  </a:lnTo>
                  <a:lnTo>
                    <a:pt x="221" y="3485"/>
                  </a:lnTo>
                  <a:lnTo>
                    <a:pt x="243" y="3483"/>
                  </a:lnTo>
                  <a:lnTo>
                    <a:pt x="286" y="3483"/>
                  </a:lnTo>
                  <a:lnTo>
                    <a:pt x="256" y="3471"/>
                  </a:lnTo>
                  <a:lnTo>
                    <a:pt x="226" y="3456"/>
                  </a:lnTo>
                  <a:lnTo>
                    <a:pt x="198" y="3439"/>
                  </a:lnTo>
                  <a:lnTo>
                    <a:pt x="171" y="3420"/>
                  </a:lnTo>
                  <a:lnTo>
                    <a:pt x="146" y="3399"/>
                  </a:lnTo>
                  <a:lnTo>
                    <a:pt x="122" y="3377"/>
                  </a:lnTo>
                  <a:lnTo>
                    <a:pt x="100" y="3352"/>
                  </a:lnTo>
                  <a:lnTo>
                    <a:pt x="80" y="3327"/>
                  </a:lnTo>
                  <a:lnTo>
                    <a:pt x="63" y="3299"/>
                  </a:lnTo>
                  <a:lnTo>
                    <a:pt x="46" y="3271"/>
                  </a:lnTo>
                  <a:lnTo>
                    <a:pt x="33" y="3241"/>
                  </a:lnTo>
                  <a:lnTo>
                    <a:pt x="21" y="3209"/>
                  </a:lnTo>
                  <a:lnTo>
                    <a:pt x="12" y="3177"/>
                  </a:lnTo>
                  <a:lnTo>
                    <a:pt x="9" y="3160"/>
                  </a:lnTo>
                  <a:lnTo>
                    <a:pt x="5" y="3143"/>
                  </a:lnTo>
                  <a:lnTo>
                    <a:pt x="3" y="3127"/>
                  </a:lnTo>
                  <a:lnTo>
                    <a:pt x="1" y="3109"/>
                  </a:lnTo>
                  <a:lnTo>
                    <a:pt x="0" y="3093"/>
                  </a:lnTo>
                  <a:lnTo>
                    <a:pt x="0" y="3075"/>
                  </a:lnTo>
                  <a:lnTo>
                    <a:pt x="1" y="3047"/>
                  </a:lnTo>
                  <a:lnTo>
                    <a:pt x="3" y="3021"/>
                  </a:lnTo>
                  <a:lnTo>
                    <a:pt x="7" y="2994"/>
                  </a:lnTo>
                  <a:lnTo>
                    <a:pt x="13" y="2968"/>
                  </a:lnTo>
                  <a:lnTo>
                    <a:pt x="21" y="2942"/>
                  </a:lnTo>
                  <a:lnTo>
                    <a:pt x="30" y="2918"/>
                  </a:lnTo>
                  <a:lnTo>
                    <a:pt x="39" y="2894"/>
                  </a:lnTo>
                  <a:lnTo>
                    <a:pt x="51" y="2870"/>
                  </a:lnTo>
                  <a:lnTo>
                    <a:pt x="64" y="2848"/>
                  </a:lnTo>
                  <a:lnTo>
                    <a:pt x="78" y="2826"/>
                  </a:lnTo>
                  <a:lnTo>
                    <a:pt x="94" y="2806"/>
                  </a:lnTo>
                  <a:lnTo>
                    <a:pt x="110" y="2786"/>
                  </a:lnTo>
                  <a:lnTo>
                    <a:pt x="128" y="2768"/>
                  </a:lnTo>
                  <a:lnTo>
                    <a:pt x="147" y="2750"/>
                  </a:lnTo>
                  <a:lnTo>
                    <a:pt x="167" y="2733"/>
                  </a:lnTo>
                  <a:lnTo>
                    <a:pt x="188" y="2718"/>
                  </a:lnTo>
                  <a:lnTo>
                    <a:pt x="175" y="2713"/>
                  </a:lnTo>
                  <a:lnTo>
                    <a:pt x="164" y="2708"/>
                  </a:lnTo>
                  <a:lnTo>
                    <a:pt x="153" y="2701"/>
                  </a:lnTo>
                  <a:lnTo>
                    <a:pt x="143" y="2695"/>
                  </a:lnTo>
                  <a:lnTo>
                    <a:pt x="133" y="2687"/>
                  </a:lnTo>
                  <a:lnTo>
                    <a:pt x="123" y="2679"/>
                  </a:lnTo>
                  <a:lnTo>
                    <a:pt x="115" y="2670"/>
                  </a:lnTo>
                  <a:lnTo>
                    <a:pt x="106" y="2662"/>
                  </a:lnTo>
                  <a:lnTo>
                    <a:pt x="98" y="2652"/>
                  </a:lnTo>
                  <a:lnTo>
                    <a:pt x="91" y="2642"/>
                  </a:lnTo>
                  <a:lnTo>
                    <a:pt x="85" y="2631"/>
                  </a:lnTo>
                  <a:lnTo>
                    <a:pt x="79" y="2620"/>
                  </a:lnTo>
                  <a:lnTo>
                    <a:pt x="74" y="2607"/>
                  </a:lnTo>
                  <a:lnTo>
                    <a:pt x="69" y="2596"/>
                  </a:lnTo>
                  <a:lnTo>
                    <a:pt x="66" y="2584"/>
                  </a:lnTo>
                  <a:lnTo>
                    <a:pt x="63" y="2571"/>
                  </a:lnTo>
                  <a:lnTo>
                    <a:pt x="52" y="2524"/>
                  </a:lnTo>
                  <a:lnTo>
                    <a:pt x="41" y="2478"/>
                  </a:lnTo>
                  <a:lnTo>
                    <a:pt x="32" y="2432"/>
                  </a:lnTo>
                  <a:lnTo>
                    <a:pt x="25" y="2385"/>
                  </a:lnTo>
                  <a:lnTo>
                    <a:pt x="18" y="2333"/>
                  </a:lnTo>
                  <a:lnTo>
                    <a:pt x="14" y="2281"/>
                  </a:lnTo>
                  <a:lnTo>
                    <a:pt x="12" y="2230"/>
                  </a:lnTo>
                  <a:lnTo>
                    <a:pt x="11" y="2181"/>
                  </a:lnTo>
                  <a:lnTo>
                    <a:pt x="12" y="2122"/>
                  </a:lnTo>
                  <a:lnTo>
                    <a:pt x="15" y="2065"/>
                  </a:lnTo>
                  <a:lnTo>
                    <a:pt x="21" y="2008"/>
                  </a:lnTo>
                  <a:lnTo>
                    <a:pt x="28" y="1952"/>
                  </a:lnTo>
                  <a:lnTo>
                    <a:pt x="37" y="1896"/>
                  </a:lnTo>
                  <a:lnTo>
                    <a:pt x="49" y="1840"/>
                  </a:lnTo>
                  <a:lnTo>
                    <a:pt x="64" y="1785"/>
                  </a:lnTo>
                  <a:lnTo>
                    <a:pt x="79" y="1730"/>
                  </a:lnTo>
                  <a:lnTo>
                    <a:pt x="97" y="1676"/>
                  </a:lnTo>
                  <a:lnTo>
                    <a:pt x="117" y="1622"/>
                  </a:lnTo>
                  <a:lnTo>
                    <a:pt x="139" y="1569"/>
                  </a:lnTo>
                  <a:lnTo>
                    <a:pt x="163" y="1516"/>
                  </a:lnTo>
                  <a:lnTo>
                    <a:pt x="189" y="1464"/>
                  </a:lnTo>
                  <a:lnTo>
                    <a:pt x="216" y="1414"/>
                  </a:lnTo>
                  <a:lnTo>
                    <a:pt x="246" y="1363"/>
                  </a:lnTo>
                  <a:lnTo>
                    <a:pt x="277" y="1313"/>
                  </a:lnTo>
                  <a:lnTo>
                    <a:pt x="310" y="1263"/>
                  </a:lnTo>
                  <a:lnTo>
                    <a:pt x="346" y="1215"/>
                  </a:lnTo>
                  <a:lnTo>
                    <a:pt x="382" y="1166"/>
                  </a:lnTo>
                  <a:lnTo>
                    <a:pt x="420" y="1120"/>
                  </a:lnTo>
                  <a:lnTo>
                    <a:pt x="461" y="1072"/>
                  </a:lnTo>
                  <a:lnTo>
                    <a:pt x="502" y="1027"/>
                  </a:lnTo>
                  <a:lnTo>
                    <a:pt x="546" y="981"/>
                  </a:lnTo>
                  <a:lnTo>
                    <a:pt x="590" y="937"/>
                  </a:lnTo>
                  <a:lnTo>
                    <a:pt x="636" y="894"/>
                  </a:lnTo>
                  <a:lnTo>
                    <a:pt x="685" y="851"/>
                  </a:lnTo>
                  <a:lnTo>
                    <a:pt x="735" y="809"/>
                  </a:lnTo>
                  <a:lnTo>
                    <a:pt x="786" y="768"/>
                  </a:lnTo>
                  <a:lnTo>
                    <a:pt x="839" y="728"/>
                  </a:lnTo>
                  <a:lnTo>
                    <a:pt x="893" y="688"/>
                  </a:lnTo>
                  <a:lnTo>
                    <a:pt x="948" y="650"/>
                  </a:lnTo>
                  <a:lnTo>
                    <a:pt x="1004" y="612"/>
                  </a:lnTo>
                  <a:lnTo>
                    <a:pt x="1061" y="578"/>
                  </a:lnTo>
                  <a:lnTo>
                    <a:pt x="1117" y="544"/>
                  </a:lnTo>
                  <a:lnTo>
                    <a:pt x="1176" y="510"/>
                  </a:lnTo>
                  <a:lnTo>
                    <a:pt x="1235" y="477"/>
                  </a:lnTo>
                  <a:lnTo>
                    <a:pt x="1296" y="446"/>
                  </a:lnTo>
                  <a:lnTo>
                    <a:pt x="1358" y="415"/>
                  </a:lnTo>
                  <a:lnTo>
                    <a:pt x="1421" y="386"/>
                  </a:lnTo>
                  <a:lnTo>
                    <a:pt x="1485" y="357"/>
                  </a:lnTo>
                  <a:lnTo>
                    <a:pt x="1550" y="329"/>
                  </a:lnTo>
                  <a:lnTo>
                    <a:pt x="1617" y="303"/>
                  </a:lnTo>
                  <a:lnTo>
                    <a:pt x="1684" y="277"/>
                  </a:lnTo>
                  <a:lnTo>
                    <a:pt x="1753" y="252"/>
                  </a:lnTo>
                  <a:lnTo>
                    <a:pt x="1821" y="229"/>
                  </a:lnTo>
                  <a:lnTo>
                    <a:pt x="1892" y="206"/>
                  </a:lnTo>
                  <a:lnTo>
                    <a:pt x="1964" y="184"/>
                  </a:lnTo>
                  <a:lnTo>
                    <a:pt x="2036" y="164"/>
                  </a:lnTo>
                  <a:lnTo>
                    <a:pt x="2109" y="145"/>
                  </a:lnTo>
                  <a:lnTo>
                    <a:pt x="2183" y="127"/>
                  </a:lnTo>
                  <a:lnTo>
                    <a:pt x="2257" y="109"/>
                  </a:lnTo>
                  <a:lnTo>
                    <a:pt x="2333" y="94"/>
                  </a:lnTo>
                  <a:lnTo>
                    <a:pt x="2409" y="79"/>
                  </a:lnTo>
                  <a:lnTo>
                    <a:pt x="2486" y="65"/>
                  </a:lnTo>
                  <a:lnTo>
                    <a:pt x="2564" y="53"/>
                  </a:lnTo>
                  <a:lnTo>
                    <a:pt x="2642" y="42"/>
                  </a:lnTo>
                  <a:lnTo>
                    <a:pt x="2721" y="32"/>
                  </a:lnTo>
                  <a:lnTo>
                    <a:pt x="2801" y="24"/>
                  </a:lnTo>
                  <a:lnTo>
                    <a:pt x="2881" y="16"/>
                  </a:lnTo>
                  <a:lnTo>
                    <a:pt x="2963" y="11"/>
                  </a:lnTo>
                  <a:lnTo>
                    <a:pt x="3044" y="5"/>
                  </a:lnTo>
                  <a:lnTo>
                    <a:pt x="3127" y="2"/>
                  </a:lnTo>
                  <a:lnTo>
                    <a:pt x="3210" y="1"/>
                  </a:lnTo>
                  <a:lnTo>
                    <a:pt x="3292" y="0"/>
                  </a:lnTo>
                  <a:close/>
                  <a:moveTo>
                    <a:pt x="5190" y="1041"/>
                  </a:moveTo>
                  <a:lnTo>
                    <a:pt x="5190" y="1041"/>
                  </a:lnTo>
                  <a:lnTo>
                    <a:pt x="5144" y="1013"/>
                  </a:lnTo>
                  <a:lnTo>
                    <a:pt x="5097" y="988"/>
                  </a:lnTo>
                  <a:lnTo>
                    <a:pt x="5050" y="963"/>
                  </a:lnTo>
                  <a:lnTo>
                    <a:pt x="5000" y="937"/>
                  </a:lnTo>
                  <a:lnTo>
                    <a:pt x="4950" y="913"/>
                  </a:lnTo>
                  <a:lnTo>
                    <a:pt x="4900" y="890"/>
                  </a:lnTo>
                  <a:lnTo>
                    <a:pt x="4848" y="868"/>
                  </a:lnTo>
                  <a:lnTo>
                    <a:pt x="4795" y="845"/>
                  </a:lnTo>
                  <a:lnTo>
                    <a:pt x="4740" y="824"/>
                  </a:lnTo>
                  <a:lnTo>
                    <a:pt x="4686" y="803"/>
                  </a:lnTo>
                  <a:lnTo>
                    <a:pt x="4630" y="784"/>
                  </a:lnTo>
                  <a:lnTo>
                    <a:pt x="4573" y="765"/>
                  </a:lnTo>
                  <a:lnTo>
                    <a:pt x="4516" y="747"/>
                  </a:lnTo>
                  <a:lnTo>
                    <a:pt x="4459" y="729"/>
                  </a:lnTo>
                  <a:lnTo>
                    <a:pt x="4399" y="714"/>
                  </a:lnTo>
                  <a:lnTo>
                    <a:pt x="4339" y="697"/>
                  </a:lnTo>
                  <a:lnTo>
                    <a:pt x="4278" y="683"/>
                  </a:lnTo>
                  <a:lnTo>
                    <a:pt x="4218" y="670"/>
                  </a:lnTo>
                  <a:lnTo>
                    <a:pt x="4156" y="656"/>
                  </a:lnTo>
                  <a:lnTo>
                    <a:pt x="4093" y="644"/>
                  </a:lnTo>
                  <a:lnTo>
                    <a:pt x="4029" y="633"/>
                  </a:lnTo>
                  <a:lnTo>
                    <a:pt x="3964" y="622"/>
                  </a:lnTo>
                  <a:lnTo>
                    <a:pt x="3900" y="613"/>
                  </a:lnTo>
                  <a:lnTo>
                    <a:pt x="3835" y="604"/>
                  </a:lnTo>
                  <a:lnTo>
                    <a:pt x="3769" y="597"/>
                  </a:lnTo>
                  <a:lnTo>
                    <a:pt x="3702" y="590"/>
                  </a:lnTo>
                  <a:lnTo>
                    <a:pt x="3635" y="585"/>
                  </a:lnTo>
                  <a:lnTo>
                    <a:pt x="3568" y="580"/>
                  </a:lnTo>
                  <a:lnTo>
                    <a:pt x="3499" y="577"/>
                  </a:lnTo>
                  <a:lnTo>
                    <a:pt x="3431" y="575"/>
                  </a:lnTo>
                  <a:lnTo>
                    <a:pt x="3362" y="572"/>
                  </a:lnTo>
                  <a:lnTo>
                    <a:pt x="3292" y="572"/>
                  </a:lnTo>
                  <a:lnTo>
                    <a:pt x="3223" y="572"/>
                  </a:lnTo>
                  <a:lnTo>
                    <a:pt x="3153" y="575"/>
                  </a:lnTo>
                  <a:lnTo>
                    <a:pt x="3085" y="577"/>
                  </a:lnTo>
                  <a:lnTo>
                    <a:pt x="3017" y="580"/>
                  </a:lnTo>
                  <a:lnTo>
                    <a:pt x="2950" y="585"/>
                  </a:lnTo>
                  <a:lnTo>
                    <a:pt x="2882" y="590"/>
                  </a:lnTo>
                  <a:lnTo>
                    <a:pt x="2816" y="597"/>
                  </a:lnTo>
                  <a:lnTo>
                    <a:pt x="2750" y="604"/>
                  </a:lnTo>
                  <a:lnTo>
                    <a:pt x="2684" y="613"/>
                  </a:lnTo>
                  <a:lnTo>
                    <a:pt x="2619" y="622"/>
                  </a:lnTo>
                  <a:lnTo>
                    <a:pt x="2555" y="633"/>
                  </a:lnTo>
                  <a:lnTo>
                    <a:pt x="2492" y="644"/>
                  </a:lnTo>
                  <a:lnTo>
                    <a:pt x="2429" y="656"/>
                  </a:lnTo>
                  <a:lnTo>
                    <a:pt x="2367" y="670"/>
                  </a:lnTo>
                  <a:lnTo>
                    <a:pt x="2306" y="683"/>
                  </a:lnTo>
                  <a:lnTo>
                    <a:pt x="2246" y="697"/>
                  </a:lnTo>
                  <a:lnTo>
                    <a:pt x="2186" y="714"/>
                  </a:lnTo>
                  <a:lnTo>
                    <a:pt x="2126" y="729"/>
                  </a:lnTo>
                  <a:lnTo>
                    <a:pt x="2069" y="747"/>
                  </a:lnTo>
                  <a:lnTo>
                    <a:pt x="2011" y="765"/>
                  </a:lnTo>
                  <a:lnTo>
                    <a:pt x="1954" y="784"/>
                  </a:lnTo>
                  <a:lnTo>
                    <a:pt x="1899" y="803"/>
                  </a:lnTo>
                  <a:lnTo>
                    <a:pt x="1844" y="824"/>
                  </a:lnTo>
                  <a:lnTo>
                    <a:pt x="1790" y="845"/>
                  </a:lnTo>
                  <a:lnTo>
                    <a:pt x="1737" y="868"/>
                  </a:lnTo>
                  <a:lnTo>
                    <a:pt x="1685" y="890"/>
                  </a:lnTo>
                  <a:lnTo>
                    <a:pt x="1634" y="913"/>
                  </a:lnTo>
                  <a:lnTo>
                    <a:pt x="1585" y="937"/>
                  </a:lnTo>
                  <a:lnTo>
                    <a:pt x="1535" y="963"/>
                  </a:lnTo>
                  <a:lnTo>
                    <a:pt x="1487" y="988"/>
                  </a:lnTo>
                  <a:lnTo>
                    <a:pt x="1440" y="1013"/>
                  </a:lnTo>
                  <a:lnTo>
                    <a:pt x="1395" y="1041"/>
                  </a:lnTo>
                  <a:lnTo>
                    <a:pt x="1351" y="1066"/>
                  </a:lnTo>
                  <a:lnTo>
                    <a:pt x="1311" y="1093"/>
                  </a:lnTo>
                  <a:lnTo>
                    <a:pt x="1270" y="1121"/>
                  </a:lnTo>
                  <a:lnTo>
                    <a:pt x="1231" y="1148"/>
                  </a:lnTo>
                  <a:lnTo>
                    <a:pt x="1192" y="1177"/>
                  </a:lnTo>
                  <a:lnTo>
                    <a:pt x="1155" y="1206"/>
                  </a:lnTo>
                  <a:lnTo>
                    <a:pt x="1119" y="1235"/>
                  </a:lnTo>
                  <a:lnTo>
                    <a:pt x="1084" y="1264"/>
                  </a:lnTo>
                  <a:lnTo>
                    <a:pt x="1051" y="1295"/>
                  </a:lnTo>
                  <a:lnTo>
                    <a:pt x="1019" y="1325"/>
                  </a:lnTo>
                  <a:lnTo>
                    <a:pt x="987" y="1357"/>
                  </a:lnTo>
                  <a:lnTo>
                    <a:pt x="957" y="1388"/>
                  </a:lnTo>
                  <a:lnTo>
                    <a:pt x="928" y="1420"/>
                  </a:lnTo>
                  <a:lnTo>
                    <a:pt x="901" y="1453"/>
                  </a:lnTo>
                  <a:lnTo>
                    <a:pt x="875" y="1487"/>
                  </a:lnTo>
                  <a:lnTo>
                    <a:pt x="850" y="1520"/>
                  </a:lnTo>
                  <a:lnTo>
                    <a:pt x="826" y="1553"/>
                  </a:lnTo>
                  <a:lnTo>
                    <a:pt x="804" y="1587"/>
                  </a:lnTo>
                  <a:lnTo>
                    <a:pt x="784" y="1621"/>
                  </a:lnTo>
                  <a:lnTo>
                    <a:pt x="765" y="1657"/>
                  </a:lnTo>
                  <a:lnTo>
                    <a:pt x="747" y="1691"/>
                  </a:lnTo>
                  <a:lnTo>
                    <a:pt x="730" y="1726"/>
                  </a:lnTo>
                  <a:lnTo>
                    <a:pt x="716" y="1763"/>
                  </a:lnTo>
                  <a:lnTo>
                    <a:pt x="703" y="1798"/>
                  </a:lnTo>
                  <a:lnTo>
                    <a:pt x="691" y="1835"/>
                  </a:lnTo>
                  <a:lnTo>
                    <a:pt x="679" y="1871"/>
                  </a:lnTo>
                  <a:lnTo>
                    <a:pt x="671" y="1909"/>
                  </a:lnTo>
                  <a:lnTo>
                    <a:pt x="664" y="1945"/>
                  </a:lnTo>
                  <a:lnTo>
                    <a:pt x="658" y="1983"/>
                  </a:lnTo>
                  <a:lnTo>
                    <a:pt x="654" y="2020"/>
                  </a:lnTo>
                  <a:lnTo>
                    <a:pt x="652" y="2058"/>
                  </a:lnTo>
                  <a:lnTo>
                    <a:pt x="651" y="2097"/>
                  </a:lnTo>
                  <a:lnTo>
                    <a:pt x="651" y="2130"/>
                  </a:lnTo>
                  <a:lnTo>
                    <a:pt x="653" y="2162"/>
                  </a:lnTo>
                  <a:lnTo>
                    <a:pt x="656" y="2194"/>
                  </a:lnTo>
                  <a:lnTo>
                    <a:pt x="660" y="2225"/>
                  </a:lnTo>
                  <a:lnTo>
                    <a:pt x="661" y="2232"/>
                  </a:lnTo>
                  <a:lnTo>
                    <a:pt x="5924" y="2232"/>
                  </a:lnTo>
                  <a:lnTo>
                    <a:pt x="5925" y="2225"/>
                  </a:lnTo>
                  <a:lnTo>
                    <a:pt x="5929" y="2194"/>
                  </a:lnTo>
                  <a:lnTo>
                    <a:pt x="5932" y="2162"/>
                  </a:lnTo>
                  <a:lnTo>
                    <a:pt x="5933" y="2130"/>
                  </a:lnTo>
                  <a:lnTo>
                    <a:pt x="5934" y="2097"/>
                  </a:lnTo>
                  <a:lnTo>
                    <a:pt x="5933" y="2058"/>
                  </a:lnTo>
                  <a:lnTo>
                    <a:pt x="5931" y="2020"/>
                  </a:lnTo>
                  <a:lnTo>
                    <a:pt x="5926" y="1983"/>
                  </a:lnTo>
                  <a:lnTo>
                    <a:pt x="5921" y="1945"/>
                  </a:lnTo>
                  <a:lnTo>
                    <a:pt x="5913" y="1909"/>
                  </a:lnTo>
                  <a:lnTo>
                    <a:pt x="5904" y="1871"/>
                  </a:lnTo>
                  <a:lnTo>
                    <a:pt x="5894" y="1835"/>
                  </a:lnTo>
                  <a:lnTo>
                    <a:pt x="5882" y="1798"/>
                  </a:lnTo>
                  <a:lnTo>
                    <a:pt x="5869" y="1763"/>
                  </a:lnTo>
                  <a:lnTo>
                    <a:pt x="5853" y="1726"/>
                  </a:lnTo>
                  <a:lnTo>
                    <a:pt x="5838" y="1691"/>
                  </a:lnTo>
                  <a:lnTo>
                    <a:pt x="5819" y="1657"/>
                  </a:lnTo>
                  <a:lnTo>
                    <a:pt x="5800" y="1621"/>
                  </a:lnTo>
                  <a:lnTo>
                    <a:pt x="5779" y="1587"/>
                  </a:lnTo>
                  <a:lnTo>
                    <a:pt x="5757" y="1553"/>
                  </a:lnTo>
                  <a:lnTo>
                    <a:pt x="5734" y="1520"/>
                  </a:lnTo>
                  <a:lnTo>
                    <a:pt x="5710" y="1487"/>
                  </a:lnTo>
                  <a:lnTo>
                    <a:pt x="5683" y="1453"/>
                  </a:lnTo>
                  <a:lnTo>
                    <a:pt x="5656" y="1420"/>
                  </a:lnTo>
                  <a:lnTo>
                    <a:pt x="5627" y="1388"/>
                  </a:lnTo>
                  <a:lnTo>
                    <a:pt x="5597" y="1357"/>
                  </a:lnTo>
                  <a:lnTo>
                    <a:pt x="5566" y="1325"/>
                  </a:lnTo>
                  <a:lnTo>
                    <a:pt x="5534" y="1295"/>
                  </a:lnTo>
                  <a:lnTo>
                    <a:pt x="5500" y="1264"/>
                  </a:lnTo>
                  <a:lnTo>
                    <a:pt x="5465" y="1235"/>
                  </a:lnTo>
                  <a:lnTo>
                    <a:pt x="5429" y="1206"/>
                  </a:lnTo>
                  <a:lnTo>
                    <a:pt x="5392" y="1177"/>
                  </a:lnTo>
                  <a:lnTo>
                    <a:pt x="5354" y="1148"/>
                  </a:lnTo>
                  <a:lnTo>
                    <a:pt x="5315" y="1121"/>
                  </a:lnTo>
                  <a:lnTo>
                    <a:pt x="5274" y="1093"/>
                  </a:lnTo>
                  <a:lnTo>
                    <a:pt x="5232" y="1066"/>
                  </a:lnTo>
                  <a:lnTo>
                    <a:pt x="5190" y="1041"/>
                  </a:lnTo>
                  <a:close/>
                  <a:moveTo>
                    <a:pt x="1378" y="1619"/>
                  </a:moveTo>
                  <a:lnTo>
                    <a:pt x="1378" y="1619"/>
                  </a:lnTo>
                  <a:lnTo>
                    <a:pt x="1358" y="1619"/>
                  </a:lnTo>
                  <a:lnTo>
                    <a:pt x="1339" y="1622"/>
                  </a:lnTo>
                  <a:lnTo>
                    <a:pt x="1322" y="1627"/>
                  </a:lnTo>
                  <a:lnTo>
                    <a:pt x="1304" y="1634"/>
                  </a:lnTo>
                  <a:lnTo>
                    <a:pt x="1287" y="1641"/>
                  </a:lnTo>
                  <a:lnTo>
                    <a:pt x="1272" y="1651"/>
                  </a:lnTo>
                  <a:lnTo>
                    <a:pt x="1258" y="1662"/>
                  </a:lnTo>
                  <a:lnTo>
                    <a:pt x="1244" y="1674"/>
                  </a:lnTo>
                  <a:lnTo>
                    <a:pt x="1232" y="1688"/>
                  </a:lnTo>
                  <a:lnTo>
                    <a:pt x="1221" y="1702"/>
                  </a:lnTo>
                  <a:lnTo>
                    <a:pt x="1212" y="1718"/>
                  </a:lnTo>
                  <a:lnTo>
                    <a:pt x="1203" y="1734"/>
                  </a:lnTo>
                  <a:lnTo>
                    <a:pt x="1198" y="1752"/>
                  </a:lnTo>
                  <a:lnTo>
                    <a:pt x="1192" y="1770"/>
                  </a:lnTo>
                  <a:lnTo>
                    <a:pt x="1190" y="1788"/>
                  </a:lnTo>
                  <a:lnTo>
                    <a:pt x="1189" y="1807"/>
                  </a:lnTo>
                  <a:lnTo>
                    <a:pt x="1190" y="1827"/>
                  </a:lnTo>
                  <a:lnTo>
                    <a:pt x="1192" y="1846"/>
                  </a:lnTo>
                  <a:lnTo>
                    <a:pt x="1198" y="1863"/>
                  </a:lnTo>
                  <a:lnTo>
                    <a:pt x="1203" y="1881"/>
                  </a:lnTo>
                  <a:lnTo>
                    <a:pt x="1212" y="1898"/>
                  </a:lnTo>
                  <a:lnTo>
                    <a:pt x="1221" y="1913"/>
                  </a:lnTo>
                  <a:lnTo>
                    <a:pt x="1232" y="1928"/>
                  </a:lnTo>
                  <a:lnTo>
                    <a:pt x="1244" y="1941"/>
                  </a:lnTo>
                  <a:lnTo>
                    <a:pt x="1258" y="1953"/>
                  </a:lnTo>
                  <a:lnTo>
                    <a:pt x="1272" y="1964"/>
                  </a:lnTo>
                  <a:lnTo>
                    <a:pt x="1287" y="1974"/>
                  </a:lnTo>
                  <a:lnTo>
                    <a:pt x="1304" y="1982"/>
                  </a:lnTo>
                  <a:lnTo>
                    <a:pt x="1322" y="1988"/>
                  </a:lnTo>
                  <a:lnTo>
                    <a:pt x="1339" y="1993"/>
                  </a:lnTo>
                  <a:lnTo>
                    <a:pt x="1358" y="1995"/>
                  </a:lnTo>
                  <a:lnTo>
                    <a:pt x="1378" y="1996"/>
                  </a:lnTo>
                  <a:lnTo>
                    <a:pt x="1397" y="1995"/>
                  </a:lnTo>
                  <a:lnTo>
                    <a:pt x="1416" y="1993"/>
                  </a:lnTo>
                  <a:lnTo>
                    <a:pt x="1434" y="1988"/>
                  </a:lnTo>
                  <a:lnTo>
                    <a:pt x="1451" y="1982"/>
                  </a:lnTo>
                  <a:lnTo>
                    <a:pt x="1468" y="1974"/>
                  </a:lnTo>
                  <a:lnTo>
                    <a:pt x="1483" y="1964"/>
                  </a:lnTo>
                  <a:lnTo>
                    <a:pt x="1498" y="1953"/>
                  </a:lnTo>
                  <a:lnTo>
                    <a:pt x="1512" y="1941"/>
                  </a:lnTo>
                  <a:lnTo>
                    <a:pt x="1524" y="1928"/>
                  </a:lnTo>
                  <a:lnTo>
                    <a:pt x="1535" y="1913"/>
                  </a:lnTo>
                  <a:lnTo>
                    <a:pt x="1544" y="1898"/>
                  </a:lnTo>
                  <a:lnTo>
                    <a:pt x="1552" y="1881"/>
                  </a:lnTo>
                  <a:lnTo>
                    <a:pt x="1558" y="1863"/>
                  </a:lnTo>
                  <a:lnTo>
                    <a:pt x="1563" y="1846"/>
                  </a:lnTo>
                  <a:lnTo>
                    <a:pt x="1566" y="1827"/>
                  </a:lnTo>
                  <a:lnTo>
                    <a:pt x="1567" y="1807"/>
                  </a:lnTo>
                  <a:lnTo>
                    <a:pt x="1566" y="1788"/>
                  </a:lnTo>
                  <a:lnTo>
                    <a:pt x="1563" y="1770"/>
                  </a:lnTo>
                  <a:lnTo>
                    <a:pt x="1558" y="1752"/>
                  </a:lnTo>
                  <a:lnTo>
                    <a:pt x="1552" y="1734"/>
                  </a:lnTo>
                  <a:lnTo>
                    <a:pt x="1544" y="1718"/>
                  </a:lnTo>
                  <a:lnTo>
                    <a:pt x="1535" y="1702"/>
                  </a:lnTo>
                  <a:lnTo>
                    <a:pt x="1524" y="1688"/>
                  </a:lnTo>
                  <a:lnTo>
                    <a:pt x="1512" y="1674"/>
                  </a:lnTo>
                  <a:lnTo>
                    <a:pt x="1498" y="1662"/>
                  </a:lnTo>
                  <a:lnTo>
                    <a:pt x="1483" y="1651"/>
                  </a:lnTo>
                  <a:lnTo>
                    <a:pt x="1468" y="1641"/>
                  </a:lnTo>
                  <a:lnTo>
                    <a:pt x="1451" y="1634"/>
                  </a:lnTo>
                  <a:lnTo>
                    <a:pt x="1434" y="1627"/>
                  </a:lnTo>
                  <a:lnTo>
                    <a:pt x="1416" y="1622"/>
                  </a:lnTo>
                  <a:lnTo>
                    <a:pt x="1397" y="1619"/>
                  </a:lnTo>
                  <a:lnTo>
                    <a:pt x="1378" y="1619"/>
                  </a:lnTo>
                  <a:close/>
                  <a:moveTo>
                    <a:pt x="5299" y="1663"/>
                  </a:moveTo>
                  <a:lnTo>
                    <a:pt x="5299" y="1663"/>
                  </a:lnTo>
                  <a:lnTo>
                    <a:pt x="5280" y="1664"/>
                  </a:lnTo>
                  <a:lnTo>
                    <a:pt x="5261" y="1668"/>
                  </a:lnTo>
                  <a:lnTo>
                    <a:pt x="5242" y="1672"/>
                  </a:lnTo>
                  <a:lnTo>
                    <a:pt x="5226" y="1679"/>
                  </a:lnTo>
                  <a:lnTo>
                    <a:pt x="5209" y="1687"/>
                  </a:lnTo>
                  <a:lnTo>
                    <a:pt x="5194" y="1695"/>
                  </a:lnTo>
                  <a:lnTo>
                    <a:pt x="5178" y="1706"/>
                  </a:lnTo>
                  <a:lnTo>
                    <a:pt x="5165" y="1719"/>
                  </a:lnTo>
                  <a:lnTo>
                    <a:pt x="5153" y="1732"/>
                  </a:lnTo>
                  <a:lnTo>
                    <a:pt x="5142" y="1747"/>
                  </a:lnTo>
                  <a:lnTo>
                    <a:pt x="5133" y="1763"/>
                  </a:lnTo>
                  <a:lnTo>
                    <a:pt x="5125" y="1779"/>
                  </a:lnTo>
                  <a:lnTo>
                    <a:pt x="5118" y="1796"/>
                  </a:lnTo>
                  <a:lnTo>
                    <a:pt x="5114" y="1815"/>
                  </a:lnTo>
                  <a:lnTo>
                    <a:pt x="5111" y="1834"/>
                  </a:lnTo>
                  <a:lnTo>
                    <a:pt x="5110" y="1852"/>
                  </a:lnTo>
                  <a:lnTo>
                    <a:pt x="5111" y="1871"/>
                  </a:lnTo>
                  <a:lnTo>
                    <a:pt x="5114" y="1890"/>
                  </a:lnTo>
                  <a:lnTo>
                    <a:pt x="5118" y="1909"/>
                  </a:lnTo>
                  <a:lnTo>
                    <a:pt x="5125" y="1926"/>
                  </a:lnTo>
                  <a:lnTo>
                    <a:pt x="5133" y="1942"/>
                  </a:lnTo>
                  <a:lnTo>
                    <a:pt x="5142" y="1959"/>
                  </a:lnTo>
                  <a:lnTo>
                    <a:pt x="5153" y="1973"/>
                  </a:lnTo>
                  <a:lnTo>
                    <a:pt x="5165" y="1986"/>
                  </a:lnTo>
                  <a:lnTo>
                    <a:pt x="5178" y="1998"/>
                  </a:lnTo>
                  <a:lnTo>
                    <a:pt x="5194" y="2009"/>
                  </a:lnTo>
                  <a:lnTo>
                    <a:pt x="5209" y="2018"/>
                  </a:lnTo>
                  <a:lnTo>
                    <a:pt x="5226" y="2026"/>
                  </a:lnTo>
                  <a:lnTo>
                    <a:pt x="5242" y="2033"/>
                  </a:lnTo>
                  <a:lnTo>
                    <a:pt x="5261" y="2037"/>
                  </a:lnTo>
                  <a:lnTo>
                    <a:pt x="5280" y="2040"/>
                  </a:lnTo>
                  <a:lnTo>
                    <a:pt x="5299" y="2041"/>
                  </a:lnTo>
                  <a:lnTo>
                    <a:pt x="5318" y="2040"/>
                  </a:lnTo>
                  <a:lnTo>
                    <a:pt x="5337" y="2037"/>
                  </a:lnTo>
                  <a:lnTo>
                    <a:pt x="5355" y="2033"/>
                  </a:lnTo>
                  <a:lnTo>
                    <a:pt x="5373" y="2026"/>
                  </a:lnTo>
                  <a:lnTo>
                    <a:pt x="5389" y="2018"/>
                  </a:lnTo>
                  <a:lnTo>
                    <a:pt x="5405" y="2009"/>
                  </a:lnTo>
                  <a:lnTo>
                    <a:pt x="5419" y="1998"/>
                  </a:lnTo>
                  <a:lnTo>
                    <a:pt x="5432" y="1986"/>
                  </a:lnTo>
                  <a:lnTo>
                    <a:pt x="5444" y="1973"/>
                  </a:lnTo>
                  <a:lnTo>
                    <a:pt x="5456" y="1959"/>
                  </a:lnTo>
                  <a:lnTo>
                    <a:pt x="5464" y="1942"/>
                  </a:lnTo>
                  <a:lnTo>
                    <a:pt x="5473" y="1926"/>
                  </a:lnTo>
                  <a:lnTo>
                    <a:pt x="5479" y="1909"/>
                  </a:lnTo>
                  <a:lnTo>
                    <a:pt x="5484" y="1890"/>
                  </a:lnTo>
                  <a:lnTo>
                    <a:pt x="5486" y="1871"/>
                  </a:lnTo>
                  <a:lnTo>
                    <a:pt x="5488" y="1852"/>
                  </a:lnTo>
                  <a:lnTo>
                    <a:pt x="5486" y="1834"/>
                  </a:lnTo>
                  <a:lnTo>
                    <a:pt x="5484" y="1815"/>
                  </a:lnTo>
                  <a:lnTo>
                    <a:pt x="5479" y="1796"/>
                  </a:lnTo>
                  <a:lnTo>
                    <a:pt x="5473" y="1779"/>
                  </a:lnTo>
                  <a:lnTo>
                    <a:pt x="5464" y="1763"/>
                  </a:lnTo>
                  <a:lnTo>
                    <a:pt x="5456" y="1747"/>
                  </a:lnTo>
                  <a:lnTo>
                    <a:pt x="5444" y="1732"/>
                  </a:lnTo>
                  <a:lnTo>
                    <a:pt x="5432" y="1719"/>
                  </a:lnTo>
                  <a:lnTo>
                    <a:pt x="5419" y="1706"/>
                  </a:lnTo>
                  <a:lnTo>
                    <a:pt x="5405" y="1695"/>
                  </a:lnTo>
                  <a:lnTo>
                    <a:pt x="5389" y="1687"/>
                  </a:lnTo>
                  <a:lnTo>
                    <a:pt x="5373" y="1679"/>
                  </a:lnTo>
                  <a:lnTo>
                    <a:pt x="5355" y="1672"/>
                  </a:lnTo>
                  <a:lnTo>
                    <a:pt x="5337" y="1668"/>
                  </a:lnTo>
                  <a:lnTo>
                    <a:pt x="5318" y="1664"/>
                  </a:lnTo>
                  <a:lnTo>
                    <a:pt x="5299" y="1663"/>
                  </a:lnTo>
                  <a:close/>
                  <a:moveTo>
                    <a:pt x="4867" y="1213"/>
                  </a:moveTo>
                  <a:lnTo>
                    <a:pt x="4867" y="1213"/>
                  </a:lnTo>
                  <a:lnTo>
                    <a:pt x="4848" y="1215"/>
                  </a:lnTo>
                  <a:lnTo>
                    <a:pt x="4829" y="1218"/>
                  </a:lnTo>
                  <a:lnTo>
                    <a:pt x="4811" y="1222"/>
                  </a:lnTo>
                  <a:lnTo>
                    <a:pt x="4793" y="1229"/>
                  </a:lnTo>
                  <a:lnTo>
                    <a:pt x="4777" y="1237"/>
                  </a:lnTo>
                  <a:lnTo>
                    <a:pt x="4761" y="1247"/>
                  </a:lnTo>
                  <a:lnTo>
                    <a:pt x="4747" y="1257"/>
                  </a:lnTo>
                  <a:lnTo>
                    <a:pt x="4734" y="1269"/>
                  </a:lnTo>
                  <a:lnTo>
                    <a:pt x="4722" y="1283"/>
                  </a:lnTo>
                  <a:lnTo>
                    <a:pt x="4711" y="1298"/>
                  </a:lnTo>
                  <a:lnTo>
                    <a:pt x="4701" y="1313"/>
                  </a:lnTo>
                  <a:lnTo>
                    <a:pt x="4693" y="1330"/>
                  </a:lnTo>
                  <a:lnTo>
                    <a:pt x="4687" y="1346"/>
                  </a:lnTo>
                  <a:lnTo>
                    <a:pt x="4682" y="1365"/>
                  </a:lnTo>
                  <a:lnTo>
                    <a:pt x="4680" y="1384"/>
                  </a:lnTo>
                  <a:lnTo>
                    <a:pt x="4678" y="1403"/>
                  </a:lnTo>
                  <a:lnTo>
                    <a:pt x="4680" y="1422"/>
                  </a:lnTo>
                  <a:lnTo>
                    <a:pt x="4682" y="1441"/>
                  </a:lnTo>
                  <a:lnTo>
                    <a:pt x="4687" y="1459"/>
                  </a:lnTo>
                  <a:lnTo>
                    <a:pt x="4693" y="1477"/>
                  </a:lnTo>
                  <a:lnTo>
                    <a:pt x="4701" y="1493"/>
                  </a:lnTo>
                  <a:lnTo>
                    <a:pt x="4711" y="1509"/>
                  </a:lnTo>
                  <a:lnTo>
                    <a:pt x="4722" y="1523"/>
                  </a:lnTo>
                  <a:lnTo>
                    <a:pt x="4734" y="1536"/>
                  </a:lnTo>
                  <a:lnTo>
                    <a:pt x="4747" y="1548"/>
                  </a:lnTo>
                  <a:lnTo>
                    <a:pt x="4761" y="1559"/>
                  </a:lnTo>
                  <a:lnTo>
                    <a:pt x="4777" y="1569"/>
                  </a:lnTo>
                  <a:lnTo>
                    <a:pt x="4793" y="1577"/>
                  </a:lnTo>
                  <a:lnTo>
                    <a:pt x="4811" y="1584"/>
                  </a:lnTo>
                  <a:lnTo>
                    <a:pt x="4829" y="1588"/>
                  </a:lnTo>
                  <a:lnTo>
                    <a:pt x="4848" y="1590"/>
                  </a:lnTo>
                  <a:lnTo>
                    <a:pt x="4867" y="1592"/>
                  </a:lnTo>
                  <a:lnTo>
                    <a:pt x="4886" y="1590"/>
                  </a:lnTo>
                  <a:lnTo>
                    <a:pt x="4905" y="1588"/>
                  </a:lnTo>
                  <a:lnTo>
                    <a:pt x="4923" y="1584"/>
                  </a:lnTo>
                  <a:lnTo>
                    <a:pt x="4940" y="1577"/>
                  </a:lnTo>
                  <a:lnTo>
                    <a:pt x="4957" y="1569"/>
                  </a:lnTo>
                  <a:lnTo>
                    <a:pt x="4972" y="1559"/>
                  </a:lnTo>
                  <a:lnTo>
                    <a:pt x="4987" y="1548"/>
                  </a:lnTo>
                  <a:lnTo>
                    <a:pt x="5000" y="1536"/>
                  </a:lnTo>
                  <a:lnTo>
                    <a:pt x="5012" y="1523"/>
                  </a:lnTo>
                  <a:lnTo>
                    <a:pt x="5023" y="1509"/>
                  </a:lnTo>
                  <a:lnTo>
                    <a:pt x="5033" y="1493"/>
                  </a:lnTo>
                  <a:lnTo>
                    <a:pt x="5041" y="1477"/>
                  </a:lnTo>
                  <a:lnTo>
                    <a:pt x="5048" y="1459"/>
                  </a:lnTo>
                  <a:lnTo>
                    <a:pt x="5052" y="1441"/>
                  </a:lnTo>
                  <a:lnTo>
                    <a:pt x="5055" y="1422"/>
                  </a:lnTo>
                  <a:lnTo>
                    <a:pt x="5056" y="1403"/>
                  </a:lnTo>
                  <a:lnTo>
                    <a:pt x="5055" y="1384"/>
                  </a:lnTo>
                  <a:lnTo>
                    <a:pt x="5052" y="1365"/>
                  </a:lnTo>
                  <a:lnTo>
                    <a:pt x="5048" y="1346"/>
                  </a:lnTo>
                  <a:lnTo>
                    <a:pt x="5041" y="1330"/>
                  </a:lnTo>
                  <a:lnTo>
                    <a:pt x="5033" y="1313"/>
                  </a:lnTo>
                  <a:lnTo>
                    <a:pt x="5023" y="1298"/>
                  </a:lnTo>
                  <a:lnTo>
                    <a:pt x="5012" y="1283"/>
                  </a:lnTo>
                  <a:lnTo>
                    <a:pt x="5000" y="1269"/>
                  </a:lnTo>
                  <a:lnTo>
                    <a:pt x="4987" y="1257"/>
                  </a:lnTo>
                  <a:lnTo>
                    <a:pt x="4972" y="1247"/>
                  </a:lnTo>
                  <a:lnTo>
                    <a:pt x="4957" y="1237"/>
                  </a:lnTo>
                  <a:lnTo>
                    <a:pt x="4940" y="1229"/>
                  </a:lnTo>
                  <a:lnTo>
                    <a:pt x="4923" y="1222"/>
                  </a:lnTo>
                  <a:lnTo>
                    <a:pt x="4905" y="1218"/>
                  </a:lnTo>
                  <a:lnTo>
                    <a:pt x="4886" y="1215"/>
                  </a:lnTo>
                  <a:lnTo>
                    <a:pt x="4867" y="1213"/>
                  </a:lnTo>
                  <a:close/>
                  <a:moveTo>
                    <a:pt x="4318" y="1583"/>
                  </a:moveTo>
                  <a:lnTo>
                    <a:pt x="4318" y="1583"/>
                  </a:lnTo>
                  <a:lnTo>
                    <a:pt x="4299" y="1584"/>
                  </a:lnTo>
                  <a:lnTo>
                    <a:pt x="4281" y="1586"/>
                  </a:lnTo>
                  <a:lnTo>
                    <a:pt x="4263" y="1592"/>
                  </a:lnTo>
                  <a:lnTo>
                    <a:pt x="4245" y="1597"/>
                  </a:lnTo>
                  <a:lnTo>
                    <a:pt x="4229" y="1606"/>
                  </a:lnTo>
                  <a:lnTo>
                    <a:pt x="4213" y="1615"/>
                  </a:lnTo>
                  <a:lnTo>
                    <a:pt x="4199" y="1626"/>
                  </a:lnTo>
                  <a:lnTo>
                    <a:pt x="4184" y="1638"/>
                  </a:lnTo>
                  <a:lnTo>
                    <a:pt x="4172" y="1651"/>
                  </a:lnTo>
                  <a:lnTo>
                    <a:pt x="4162" y="1666"/>
                  </a:lnTo>
                  <a:lnTo>
                    <a:pt x="4152" y="1681"/>
                  </a:lnTo>
                  <a:lnTo>
                    <a:pt x="4145" y="1698"/>
                  </a:lnTo>
                  <a:lnTo>
                    <a:pt x="4138" y="1715"/>
                  </a:lnTo>
                  <a:lnTo>
                    <a:pt x="4134" y="1733"/>
                  </a:lnTo>
                  <a:lnTo>
                    <a:pt x="4130" y="1752"/>
                  </a:lnTo>
                  <a:lnTo>
                    <a:pt x="4129" y="1772"/>
                  </a:lnTo>
                  <a:lnTo>
                    <a:pt x="4130" y="1791"/>
                  </a:lnTo>
                  <a:lnTo>
                    <a:pt x="4134" y="1809"/>
                  </a:lnTo>
                  <a:lnTo>
                    <a:pt x="4138" y="1828"/>
                  </a:lnTo>
                  <a:lnTo>
                    <a:pt x="4145" y="1845"/>
                  </a:lnTo>
                  <a:lnTo>
                    <a:pt x="4152" y="1861"/>
                  </a:lnTo>
                  <a:lnTo>
                    <a:pt x="4162" y="1877"/>
                  </a:lnTo>
                  <a:lnTo>
                    <a:pt x="4172" y="1892"/>
                  </a:lnTo>
                  <a:lnTo>
                    <a:pt x="4184" y="1905"/>
                  </a:lnTo>
                  <a:lnTo>
                    <a:pt x="4199" y="1918"/>
                  </a:lnTo>
                  <a:lnTo>
                    <a:pt x="4213" y="1929"/>
                  </a:lnTo>
                  <a:lnTo>
                    <a:pt x="4229" y="1938"/>
                  </a:lnTo>
                  <a:lnTo>
                    <a:pt x="4245" y="1945"/>
                  </a:lnTo>
                  <a:lnTo>
                    <a:pt x="4263" y="1952"/>
                  </a:lnTo>
                  <a:lnTo>
                    <a:pt x="4281" y="1956"/>
                  </a:lnTo>
                  <a:lnTo>
                    <a:pt x="4299" y="1960"/>
                  </a:lnTo>
                  <a:lnTo>
                    <a:pt x="4318" y="1961"/>
                  </a:lnTo>
                  <a:lnTo>
                    <a:pt x="4338" y="1960"/>
                  </a:lnTo>
                  <a:lnTo>
                    <a:pt x="4357" y="1956"/>
                  </a:lnTo>
                  <a:lnTo>
                    <a:pt x="4375" y="1952"/>
                  </a:lnTo>
                  <a:lnTo>
                    <a:pt x="4392" y="1945"/>
                  </a:lnTo>
                  <a:lnTo>
                    <a:pt x="4409" y="1938"/>
                  </a:lnTo>
                  <a:lnTo>
                    <a:pt x="4424" y="1929"/>
                  </a:lnTo>
                  <a:lnTo>
                    <a:pt x="4439" y="1918"/>
                  </a:lnTo>
                  <a:lnTo>
                    <a:pt x="4452" y="1905"/>
                  </a:lnTo>
                  <a:lnTo>
                    <a:pt x="4464" y="1892"/>
                  </a:lnTo>
                  <a:lnTo>
                    <a:pt x="4475" y="1877"/>
                  </a:lnTo>
                  <a:lnTo>
                    <a:pt x="4485" y="1861"/>
                  </a:lnTo>
                  <a:lnTo>
                    <a:pt x="4493" y="1845"/>
                  </a:lnTo>
                  <a:lnTo>
                    <a:pt x="4498" y="1828"/>
                  </a:lnTo>
                  <a:lnTo>
                    <a:pt x="4504" y="1809"/>
                  </a:lnTo>
                  <a:lnTo>
                    <a:pt x="4506" y="1791"/>
                  </a:lnTo>
                  <a:lnTo>
                    <a:pt x="4507" y="1772"/>
                  </a:lnTo>
                  <a:lnTo>
                    <a:pt x="4506" y="1752"/>
                  </a:lnTo>
                  <a:lnTo>
                    <a:pt x="4504" y="1733"/>
                  </a:lnTo>
                  <a:lnTo>
                    <a:pt x="4498" y="1715"/>
                  </a:lnTo>
                  <a:lnTo>
                    <a:pt x="4493" y="1698"/>
                  </a:lnTo>
                  <a:lnTo>
                    <a:pt x="4485" y="1681"/>
                  </a:lnTo>
                  <a:lnTo>
                    <a:pt x="4475" y="1666"/>
                  </a:lnTo>
                  <a:lnTo>
                    <a:pt x="4464" y="1651"/>
                  </a:lnTo>
                  <a:lnTo>
                    <a:pt x="4452" y="1638"/>
                  </a:lnTo>
                  <a:lnTo>
                    <a:pt x="4439" y="1626"/>
                  </a:lnTo>
                  <a:lnTo>
                    <a:pt x="4424" y="1615"/>
                  </a:lnTo>
                  <a:lnTo>
                    <a:pt x="4409" y="1606"/>
                  </a:lnTo>
                  <a:lnTo>
                    <a:pt x="4392" y="1597"/>
                  </a:lnTo>
                  <a:lnTo>
                    <a:pt x="4375" y="1592"/>
                  </a:lnTo>
                  <a:lnTo>
                    <a:pt x="4357" y="1586"/>
                  </a:lnTo>
                  <a:lnTo>
                    <a:pt x="4338" y="1584"/>
                  </a:lnTo>
                  <a:lnTo>
                    <a:pt x="4318" y="1583"/>
                  </a:lnTo>
                  <a:close/>
                  <a:moveTo>
                    <a:pt x="3959" y="1106"/>
                  </a:moveTo>
                  <a:lnTo>
                    <a:pt x="3959" y="1106"/>
                  </a:lnTo>
                  <a:lnTo>
                    <a:pt x="3939" y="1107"/>
                  </a:lnTo>
                  <a:lnTo>
                    <a:pt x="3920" y="1110"/>
                  </a:lnTo>
                  <a:lnTo>
                    <a:pt x="3903" y="1114"/>
                  </a:lnTo>
                  <a:lnTo>
                    <a:pt x="3885" y="1121"/>
                  </a:lnTo>
                  <a:lnTo>
                    <a:pt x="3868" y="1128"/>
                  </a:lnTo>
                  <a:lnTo>
                    <a:pt x="3853" y="1138"/>
                  </a:lnTo>
                  <a:lnTo>
                    <a:pt x="3838" y="1149"/>
                  </a:lnTo>
                  <a:lnTo>
                    <a:pt x="3825" y="1162"/>
                  </a:lnTo>
                  <a:lnTo>
                    <a:pt x="3813" y="1175"/>
                  </a:lnTo>
                  <a:lnTo>
                    <a:pt x="3802" y="1189"/>
                  </a:lnTo>
                  <a:lnTo>
                    <a:pt x="3793" y="1205"/>
                  </a:lnTo>
                  <a:lnTo>
                    <a:pt x="3785" y="1221"/>
                  </a:lnTo>
                  <a:lnTo>
                    <a:pt x="3779" y="1239"/>
                  </a:lnTo>
                  <a:lnTo>
                    <a:pt x="3774" y="1257"/>
                  </a:lnTo>
                  <a:lnTo>
                    <a:pt x="3771" y="1275"/>
                  </a:lnTo>
                  <a:lnTo>
                    <a:pt x="3770" y="1295"/>
                  </a:lnTo>
                  <a:lnTo>
                    <a:pt x="3771" y="1314"/>
                  </a:lnTo>
                  <a:lnTo>
                    <a:pt x="3774" y="1333"/>
                  </a:lnTo>
                  <a:lnTo>
                    <a:pt x="3779" y="1351"/>
                  </a:lnTo>
                  <a:lnTo>
                    <a:pt x="3785" y="1368"/>
                  </a:lnTo>
                  <a:lnTo>
                    <a:pt x="3793" y="1385"/>
                  </a:lnTo>
                  <a:lnTo>
                    <a:pt x="3802" y="1400"/>
                  </a:lnTo>
                  <a:lnTo>
                    <a:pt x="3813" y="1415"/>
                  </a:lnTo>
                  <a:lnTo>
                    <a:pt x="3825" y="1428"/>
                  </a:lnTo>
                  <a:lnTo>
                    <a:pt x="3838" y="1440"/>
                  </a:lnTo>
                  <a:lnTo>
                    <a:pt x="3853" y="1451"/>
                  </a:lnTo>
                  <a:lnTo>
                    <a:pt x="3868" y="1461"/>
                  </a:lnTo>
                  <a:lnTo>
                    <a:pt x="3885" y="1469"/>
                  </a:lnTo>
                  <a:lnTo>
                    <a:pt x="3903" y="1475"/>
                  </a:lnTo>
                  <a:lnTo>
                    <a:pt x="3920" y="1480"/>
                  </a:lnTo>
                  <a:lnTo>
                    <a:pt x="3939" y="1483"/>
                  </a:lnTo>
                  <a:lnTo>
                    <a:pt x="3959" y="1484"/>
                  </a:lnTo>
                  <a:lnTo>
                    <a:pt x="3978" y="1483"/>
                  </a:lnTo>
                  <a:lnTo>
                    <a:pt x="3996" y="1480"/>
                  </a:lnTo>
                  <a:lnTo>
                    <a:pt x="4015" y="1475"/>
                  </a:lnTo>
                  <a:lnTo>
                    <a:pt x="4032" y="1469"/>
                  </a:lnTo>
                  <a:lnTo>
                    <a:pt x="4048" y="1461"/>
                  </a:lnTo>
                  <a:lnTo>
                    <a:pt x="4064" y="1451"/>
                  </a:lnTo>
                  <a:lnTo>
                    <a:pt x="4079" y="1440"/>
                  </a:lnTo>
                  <a:lnTo>
                    <a:pt x="4093" y="1428"/>
                  </a:lnTo>
                  <a:lnTo>
                    <a:pt x="4105" y="1415"/>
                  </a:lnTo>
                  <a:lnTo>
                    <a:pt x="4116" y="1400"/>
                  </a:lnTo>
                  <a:lnTo>
                    <a:pt x="4125" y="1385"/>
                  </a:lnTo>
                  <a:lnTo>
                    <a:pt x="4132" y="1368"/>
                  </a:lnTo>
                  <a:lnTo>
                    <a:pt x="4139" y="1351"/>
                  </a:lnTo>
                  <a:lnTo>
                    <a:pt x="4144" y="1333"/>
                  </a:lnTo>
                  <a:lnTo>
                    <a:pt x="4147" y="1314"/>
                  </a:lnTo>
                  <a:lnTo>
                    <a:pt x="4148" y="1295"/>
                  </a:lnTo>
                  <a:lnTo>
                    <a:pt x="4147" y="1275"/>
                  </a:lnTo>
                  <a:lnTo>
                    <a:pt x="4144" y="1257"/>
                  </a:lnTo>
                  <a:lnTo>
                    <a:pt x="4139" y="1239"/>
                  </a:lnTo>
                  <a:lnTo>
                    <a:pt x="4132" y="1221"/>
                  </a:lnTo>
                  <a:lnTo>
                    <a:pt x="4125" y="1205"/>
                  </a:lnTo>
                  <a:lnTo>
                    <a:pt x="4116" y="1189"/>
                  </a:lnTo>
                  <a:lnTo>
                    <a:pt x="4105" y="1175"/>
                  </a:lnTo>
                  <a:lnTo>
                    <a:pt x="4093" y="1162"/>
                  </a:lnTo>
                  <a:lnTo>
                    <a:pt x="4079" y="1149"/>
                  </a:lnTo>
                  <a:lnTo>
                    <a:pt x="4064" y="1138"/>
                  </a:lnTo>
                  <a:lnTo>
                    <a:pt x="4048" y="1128"/>
                  </a:lnTo>
                  <a:lnTo>
                    <a:pt x="4032" y="1121"/>
                  </a:lnTo>
                  <a:lnTo>
                    <a:pt x="4015" y="1114"/>
                  </a:lnTo>
                  <a:lnTo>
                    <a:pt x="3996" y="1110"/>
                  </a:lnTo>
                  <a:lnTo>
                    <a:pt x="3978" y="1107"/>
                  </a:lnTo>
                  <a:lnTo>
                    <a:pt x="3959" y="1106"/>
                  </a:lnTo>
                  <a:close/>
                  <a:moveTo>
                    <a:pt x="3491" y="1637"/>
                  </a:moveTo>
                  <a:lnTo>
                    <a:pt x="3491" y="1637"/>
                  </a:lnTo>
                  <a:lnTo>
                    <a:pt x="3471" y="1638"/>
                  </a:lnTo>
                  <a:lnTo>
                    <a:pt x="3453" y="1640"/>
                  </a:lnTo>
                  <a:lnTo>
                    <a:pt x="3435" y="1645"/>
                  </a:lnTo>
                  <a:lnTo>
                    <a:pt x="3417" y="1651"/>
                  </a:lnTo>
                  <a:lnTo>
                    <a:pt x="3401" y="1659"/>
                  </a:lnTo>
                  <a:lnTo>
                    <a:pt x="3385" y="1669"/>
                  </a:lnTo>
                  <a:lnTo>
                    <a:pt x="3371" y="1680"/>
                  </a:lnTo>
                  <a:lnTo>
                    <a:pt x="3358" y="1692"/>
                  </a:lnTo>
                  <a:lnTo>
                    <a:pt x="3345" y="1705"/>
                  </a:lnTo>
                  <a:lnTo>
                    <a:pt x="3334" y="1720"/>
                  </a:lnTo>
                  <a:lnTo>
                    <a:pt x="3326" y="1735"/>
                  </a:lnTo>
                  <a:lnTo>
                    <a:pt x="3317" y="1752"/>
                  </a:lnTo>
                  <a:lnTo>
                    <a:pt x="3311" y="1770"/>
                  </a:lnTo>
                  <a:lnTo>
                    <a:pt x="3307" y="1787"/>
                  </a:lnTo>
                  <a:lnTo>
                    <a:pt x="3303" y="1806"/>
                  </a:lnTo>
                  <a:lnTo>
                    <a:pt x="3302" y="1826"/>
                  </a:lnTo>
                  <a:lnTo>
                    <a:pt x="3303" y="1845"/>
                  </a:lnTo>
                  <a:lnTo>
                    <a:pt x="3307" y="1863"/>
                  </a:lnTo>
                  <a:lnTo>
                    <a:pt x="3311" y="1881"/>
                  </a:lnTo>
                  <a:lnTo>
                    <a:pt x="3317" y="1899"/>
                  </a:lnTo>
                  <a:lnTo>
                    <a:pt x="3326" y="1915"/>
                  </a:lnTo>
                  <a:lnTo>
                    <a:pt x="3334" y="1931"/>
                  </a:lnTo>
                  <a:lnTo>
                    <a:pt x="3345" y="1945"/>
                  </a:lnTo>
                  <a:lnTo>
                    <a:pt x="3358" y="1959"/>
                  </a:lnTo>
                  <a:lnTo>
                    <a:pt x="3371" y="1971"/>
                  </a:lnTo>
                  <a:lnTo>
                    <a:pt x="3385" y="1982"/>
                  </a:lnTo>
                  <a:lnTo>
                    <a:pt x="3401" y="1992"/>
                  </a:lnTo>
                  <a:lnTo>
                    <a:pt x="3417" y="1999"/>
                  </a:lnTo>
                  <a:lnTo>
                    <a:pt x="3435" y="2006"/>
                  </a:lnTo>
                  <a:lnTo>
                    <a:pt x="3453" y="2010"/>
                  </a:lnTo>
                  <a:lnTo>
                    <a:pt x="3471" y="2014"/>
                  </a:lnTo>
                  <a:lnTo>
                    <a:pt x="3491" y="2014"/>
                  </a:lnTo>
                  <a:lnTo>
                    <a:pt x="3510" y="2014"/>
                  </a:lnTo>
                  <a:lnTo>
                    <a:pt x="3529" y="2010"/>
                  </a:lnTo>
                  <a:lnTo>
                    <a:pt x="3548" y="2006"/>
                  </a:lnTo>
                  <a:lnTo>
                    <a:pt x="3564" y="1999"/>
                  </a:lnTo>
                  <a:lnTo>
                    <a:pt x="3581" y="1992"/>
                  </a:lnTo>
                  <a:lnTo>
                    <a:pt x="3596" y="1982"/>
                  </a:lnTo>
                  <a:lnTo>
                    <a:pt x="3611" y="1971"/>
                  </a:lnTo>
                  <a:lnTo>
                    <a:pt x="3625" y="1959"/>
                  </a:lnTo>
                  <a:lnTo>
                    <a:pt x="3637" y="1945"/>
                  </a:lnTo>
                  <a:lnTo>
                    <a:pt x="3648" y="1931"/>
                  </a:lnTo>
                  <a:lnTo>
                    <a:pt x="3657" y="1915"/>
                  </a:lnTo>
                  <a:lnTo>
                    <a:pt x="3665" y="1899"/>
                  </a:lnTo>
                  <a:lnTo>
                    <a:pt x="3672" y="1881"/>
                  </a:lnTo>
                  <a:lnTo>
                    <a:pt x="3676" y="1863"/>
                  </a:lnTo>
                  <a:lnTo>
                    <a:pt x="3679" y="1845"/>
                  </a:lnTo>
                  <a:lnTo>
                    <a:pt x="3680" y="1826"/>
                  </a:lnTo>
                  <a:lnTo>
                    <a:pt x="3679" y="1806"/>
                  </a:lnTo>
                  <a:lnTo>
                    <a:pt x="3676" y="1787"/>
                  </a:lnTo>
                  <a:lnTo>
                    <a:pt x="3672" y="1770"/>
                  </a:lnTo>
                  <a:lnTo>
                    <a:pt x="3665" y="1752"/>
                  </a:lnTo>
                  <a:lnTo>
                    <a:pt x="3657" y="1735"/>
                  </a:lnTo>
                  <a:lnTo>
                    <a:pt x="3648" y="1720"/>
                  </a:lnTo>
                  <a:lnTo>
                    <a:pt x="3637" y="1705"/>
                  </a:lnTo>
                  <a:lnTo>
                    <a:pt x="3625" y="1692"/>
                  </a:lnTo>
                  <a:lnTo>
                    <a:pt x="3611" y="1680"/>
                  </a:lnTo>
                  <a:lnTo>
                    <a:pt x="3596" y="1669"/>
                  </a:lnTo>
                  <a:lnTo>
                    <a:pt x="3581" y="1659"/>
                  </a:lnTo>
                  <a:lnTo>
                    <a:pt x="3564" y="1651"/>
                  </a:lnTo>
                  <a:lnTo>
                    <a:pt x="3548" y="1645"/>
                  </a:lnTo>
                  <a:lnTo>
                    <a:pt x="3529" y="1640"/>
                  </a:lnTo>
                  <a:lnTo>
                    <a:pt x="3510" y="1638"/>
                  </a:lnTo>
                  <a:lnTo>
                    <a:pt x="3491" y="1637"/>
                  </a:lnTo>
                  <a:close/>
                  <a:moveTo>
                    <a:pt x="3302" y="1007"/>
                  </a:moveTo>
                  <a:lnTo>
                    <a:pt x="3302" y="1007"/>
                  </a:lnTo>
                  <a:lnTo>
                    <a:pt x="3284" y="1008"/>
                  </a:lnTo>
                  <a:lnTo>
                    <a:pt x="3265" y="1011"/>
                  </a:lnTo>
                  <a:lnTo>
                    <a:pt x="3246" y="1016"/>
                  </a:lnTo>
                  <a:lnTo>
                    <a:pt x="3229" y="1022"/>
                  </a:lnTo>
                  <a:lnTo>
                    <a:pt x="3213" y="1030"/>
                  </a:lnTo>
                  <a:lnTo>
                    <a:pt x="3196" y="1039"/>
                  </a:lnTo>
                  <a:lnTo>
                    <a:pt x="3182" y="1050"/>
                  </a:lnTo>
                  <a:lnTo>
                    <a:pt x="3169" y="1062"/>
                  </a:lnTo>
                  <a:lnTo>
                    <a:pt x="3156" y="1075"/>
                  </a:lnTo>
                  <a:lnTo>
                    <a:pt x="3145" y="1091"/>
                  </a:lnTo>
                  <a:lnTo>
                    <a:pt x="3137" y="1106"/>
                  </a:lnTo>
                  <a:lnTo>
                    <a:pt x="3129" y="1123"/>
                  </a:lnTo>
                  <a:lnTo>
                    <a:pt x="3122" y="1139"/>
                  </a:lnTo>
                  <a:lnTo>
                    <a:pt x="3118" y="1158"/>
                  </a:lnTo>
                  <a:lnTo>
                    <a:pt x="3114" y="1177"/>
                  </a:lnTo>
                  <a:lnTo>
                    <a:pt x="3113" y="1196"/>
                  </a:lnTo>
                  <a:lnTo>
                    <a:pt x="3114" y="1216"/>
                  </a:lnTo>
                  <a:lnTo>
                    <a:pt x="3118" y="1235"/>
                  </a:lnTo>
                  <a:lnTo>
                    <a:pt x="3122" y="1252"/>
                  </a:lnTo>
                  <a:lnTo>
                    <a:pt x="3129" y="1270"/>
                  </a:lnTo>
                  <a:lnTo>
                    <a:pt x="3137" y="1286"/>
                  </a:lnTo>
                  <a:lnTo>
                    <a:pt x="3145" y="1302"/>
                  </a:lnTo>
                  <a:lnTo>
                    <a:pt x="3156" y="1316"/>
                  </a:lnTo>
                  <a:lnTo>
                    <a:pt x="3169" y="1330"/>
                  </a:lnTo>
                  <a:lnTo>
                    <a:pt x="3182" y="1342"/>
                  </a:lnTo>
                  <a:lnTo>
                    <a:pt x="3196" y="1353"/>
                  </a:lnTo>
                  <a:lnTo>
                    <a:pt x="3213" y="1362"/>
                  </a:lnTo>
                  <a:lnTo>
                    <a:pt x="3229" y="1370"/>
                  </a:lnTo>
                  <a:lnTo>
                    <a:pt x="3246" y="1376"/>
                  </a:lnTo>
                  <a:lnTo>
                    <a:pt x="3265" y="1382"/>
                  </a:lnTo>
                  <a:lnTo>
                    <a:pt x="3284" y="1384"/>
                  </a:lnTo>
                  <a:lnTo>
                    <a:pt x="3302" y="1385"/>
                  </a:lnTo>
                  <a:lnTo>
                    <a:pt x="3322" y="1384"/>
                  </a:lnTo>
                  <a:lnTo>
                    <a:pt x="3340" y="1382"/>
                  </a:lnTo>
                  <a:lnTo>
                    <a:pt x="3359" y="1376"/>
                  </a:lnTo>
                  <a:lnTo>
                    <a:pt x="3375" y="1370"/>
                  </a:lnTo>
                  <a:lnTo>
                    <a:pt x="3392" y="1362"/>
                  </a:lnTo>
                  <a:lnTo>
                    <a:pt x="3407" y="1353"/>
                  </a:lnTo>
                  <a:lnTo>
                    <a:pt x="3423" y="1342"/>
                  </a:lnTo>
                  <a:lnTo>
                    <a:pt x="3436" y="1330"/>
                  </a:lnTo>
                  <a:lnTo>
                    <a:pt x="3448" y="1316"/>
                  </a:lnTo>
                  <a:lnTo>
                    <a:pt x="3459" y="1302"/>
                  </a:lnTo>
                  <a:lnTo>
                    <a:pt x="3468" y="1286"/>
                  </a:lnTo>
                  <a:lnTo>
                    <a:pt x="3476" y="1270"/>
                  </a:lnTo>
                  <a:lnTo>
                    <a:pt x="3483" y="1252"/>
                  </a:lnTo>
                  <a:lnTo>
                    <a:pt x="3487" y="1235"/>
                  </a:lnTo>
                  <a:lnTo>
                    <a:pt x="3490" y="1216"/>
                  </a:lnTo>
                  <a:lnTo>
                    <a:pt x="3491" y="1196"/>
                  </a:lnTo>
                  <a:lnTo>
                    <a:pt x="3490" y="1177"/>
                  </a:lnTo>
                  <a:lnTo>
                    <a:pt x="3487" y="1158"/>
                  </a:lnTo>
                  <a:lnTo>
                    <a:pt x="3483" y="1139"/>
                  </a:lnTo>
                  <a:lnTo>
                    <a:pt x="3476" y="1123"/>
                  </a:lnTo>
                  <a:lnTo>
                    <a:pt x="3468" y="1106"/>
                  </a:lnTo>
                  <a:lnTo>
                    <a:pt x="3459" y="1091"/>
                  </a:lnTo>
                  <a:lnTo>
                    <a:pt x="3448" y="1075"/>
                  </a:lnTo>
                  <a:lnTo>
                    <a:pt x="3436" y="1062"/>
                  </a:lnTo>
                  <a:lnTo>
                    <a:pt x="3423" y="1050"/>
                  </a:lnTo>
                  <a:lnTo>
                    <a:pt x="3407" y="1039"/>
                  </a:lnTo>
                  <a:lnTo>
                    <a:pt x="3392" y="1030"/>
                  </a:lnTo>
                  <a:lnTo>
                    <a:pt x="3375" y="1022"/>
                  </a:lnTo>
                  <a:lnTo>
                    <a:pt x="3359" y="1016"/>
                  </a:lnTo>
                  <a:lnTo>
                    <a:pt x="3340" y="1011"/>
                  </a:lnTo>
                  <a:lnTo>
                    <a:pt x="3322" y="1008"/>
                  </a:lnTo>
                  <a:lnTo>
                    <a:pt x="3302" y="1007"/>
                  </a:lnTo>
                  <a:close/>
                  <a:moveTo>
                    <a:pt x="2466" y="980"/>
                  </a:moveTo>
                  <a:lnTo>
                    <a:pt x="2466" y="980"/>
                  </a:lnTo>
                  <a:lnTo>
                    <a:pt x="2447" y="981"/>
                  </a:lnTo>
                  <a:lnTo>
                    <a:pt x="2428" y="984"/>
                  </a:lnTo>
                  <a:lnTo>
                    <a:pt x="2410" y="989"/>
                  </a:lnTo>
                  <a:lnTo>
                    <a:pt x="2393" y="995"/>
                  </a:lnTo>
                  <a:lnTo>
                    <a:pt x="2376" y="1002"/>
                  </a:lnTo>
                  <a:lnTo>
                    <a:pt x="2361" y="1012"/>
                  </a:lnTo>
                  <a:lnTo>
                    <a:pt x="2346" y="1023"/>
                  </a:lnTo>
                  <a:lnTo>
                    <a:pt x="2333" y="1036"/>
                  </a:lnTo>
                  <a:lnTo>
                    <a:pt x="2320" y="1049"/>
                  </a:lnTo>
                  <a:lnTo>
                    <a:pt x="2310" y="1063"/>
                  </a:lnTo>
                  <a:lnTo>
                    <a:pt x="2300" y="1079"/>
                  </a:lnTo>
                  <a:lnTo>
                    <a:pt x="2292" y="1095"/>
                  </a:lnTo>
                  <a:lnTo>
                    <a:pt x="2285" y="1113"/>
                  </a:lnTo>
                  <a:lnTo>
                    <a:pt x="2281" y="1131"/>
                  </a:lnTo>
                  <a:lnTo>
                    <a:pt x="2278" y="1149"/>
                  </a:lnTo>
                  <a:lnTo>
                    <a:pt x="2277" y="1169"/>
                  </a:lnTo>
                  <a:lnTo>
                    <a:pt x="2278" y="1188"/>
                  </a:lnTo>
                  <a:lnTo>
                    <a:pt x="2281" y="1207"/>
                  </a:lnTo>
                  <a:lnTo>
                    <a:pt x="2285" y="1226"/>
                  </a:lnTo>
                  <a:lnTo>
                    <a:pt x="2292" y="1242"/>
                  </a:lnTo>
                  <a:lnTo>
                    <a:pt x="2300" y="1259"/>
                  </a:lnTo>
                  <a:lnTo>
                    <a:pt x="2310" y="1274"/>
                  </a:lnTo>
                  <a:lnTo>
                    <a:pt x="2320" y="1289"/>
                  </a:lnTo>
                  <a:lnTo>
                    <a:pt x="2333" y="1303"/>
                  </a:lnTo>
                  <a:lnTo>
                    <a:pt x="2346" y="1315"/>
                  </a:lnTo>
                  <a:lnTo>
                    <a:pt x="2361" y="1325"/>
                  </a:lnTo>
                  <a:lnTo>
                    <a:pt x="2376" y="1335"/>
                  </a:lnTo>
                  <a:lnTo>
                    <a:pt x="2393" y="1343"/>
                  </a:lnTo>
                  <a:lnTo>
                    <a:pt x="2410" y="1349"/>
                  </a:lnTo>
                  <a:lnTo>
                    <a:pt x="2428" y="1354"/>
                  </a:lnTo>
                  <a:lnTo>
                    <a:pt x="2447" y="1357"/>
                  </a:lnTo>
                  <a:lnTo>
                    <a:pt x="2466" y="1358"/>
                  </a:lnTo>
                  <a:lnTo>
                    <a:pt x="2486" y="1357"/>
                  </a:lnTo>
                  <a:lnTo>
                    <a:pt x="2504" y="1354"/>
                  </a:lnTo>
                  <a:lnTo>
                    <a:pt x="2522" y="1349"/>
                  </a:lnTo>
                  <a:lnTo>
                    <a:pt x="2540" y="1343"/>
                  </a:lnTo>
                  <a:lnTo>
                    <a:pt x="2556" y="1335"/>
                  </a:lnTo>
                  <a:lnTo>
                    <a:pt x="2572" y="1325"/>
                  </a:lnTo>
                  <a:lnTo>
                    <a:pt x="2586" y="1315"/>
                  </a:lnTo>
                  <a:lnTo>
                    <a:pt x="2599" y="1303"/>
                  </a:lnTo>
                  <a:lnTo>
                    <a:pt x="2612" y="1289"/>
                  </a:lnTo>
                  <a:lnTo>
                    <a:pt x="2623" y="1274"/>
                  </a:lnTo>
                  <a:lnTo>
                    <a:pt x="2631" y="1259"/>
                  </a:lnTo>
                  <a:lnTo>
                    <a:pt x="2640" y="1242"/>
                  </a:lnTo>
                  <a:lnTo>
                    <a:pt x="2646" y="1226"/>
                  </a:lnTo>
                  <a:lnTo>
                    <a:pt x="2651" y="1207"/>
                  </a:lnTo>
                  <a:lnTo>
                    <a:pt x="2654" y="1188"/>
                  </a:lnTo>
                  <a:lnTo>
                    <a:pt x="2655" y="1169"/>
                  </a:lnTo>
                  <a:lnTo>
                    <a:pt x="2654" y="1149"/>
                  </a:lnTo>
                  <a:lnTo>
                    <a:pt x="2651" y="1131"/>
                  </a:lnTo>
                  <a:lnTo>
                    <a:pt x="2646" y="1113"/>
                  </a:lnTo>
                  <a:lnTo>
                    <a:pt x="2640" y="1095"/>
                  </a:lnTo>
                  <a:lnTo>
                    <a:pt x="2631" y="1079"/>
                  </a:lnTo>
                  <a:lnTo>
                    <a:pt x="2623" y="1063"/>
                  </a:lnTo>
                  <a:lnTo>
                    <a:pt x="2612" y="1049"/>
                  </a:lnTo>
                  <a:lnTo>
                    <a:pt x="2599" y="1036"/>
                  </a:lnTo>
                  <a:lnTo>
                    <a:pt x="2586" y="1023"/>
                  </a:lnTo>
                  <a:lnTo>
                    <a:pt x="2572" y="1012"/>
                  </a:lnTo>
                  <a:lnTo>
                    <a:pt x="2556" y="1002"/>
                  </a:lnTo>
                  <a:lnTo>
                    <a:pt x="2540" y="995"/>
                  </a:lnTo>
                  <a:lnTo>
                    <a:pt x="2522" y="989"/>
                  </a:lnTo>
                  <a:lnTo>
                    <a:pt x="2504" y="984"/>
                  </a:lnTo>
                  <a:lnTo>
                    <a:pt x="2486" y="981"/>
                  </a:lnTo>
                  <a:lnTo>
                    <a:pt x="2466" y="980"/>
                  </a:lnTo>
                  <a:close/>
                  <a:moveTo>
                    <a:pt x="2754" y="1565"/>
                  </a:moveTo>
                  <a:lnTo>
                    <a:pt x="2754" y="1565"/>
                  </a:lnTo>
                  <a:lnTo>
                    <a:pt x="2734" y="1566"/>
                  </a:lnTo>
                  <a:lnTo>
                    <a:pt x="2715" y="1568"/>
                  </a:lnTo>
                  <a:lnTo>
                    <a:pt x="2698" y="1573"/>
                  </a:lnTo>
                  <a:lnTo>
                    <a:pt x="2680" y="1579"/>
                  </a:lnTo>
                  <a:lnTo>
                    <a:pt x="2663" y="1587"/>
                  </a:lnTo>
                  <a:lnTo>
                    <a:pt x="2648" y="1597"/>
                  </a:lnTo>
                  <a:lnTo>
                    <a:pt x="2634" y="1608"/>
                  </a:lnTo>
                  <a:lnTo>
                    <a:pt x="2620" y="1620"/>
                  </a:lnTo>
                  <a:lnTo>
                    <a:pt x="2608" y="1634"/>
                  </a:lnTo>
                  <a:lnTo>
                    <a:pt x="2597" y="1648"/>
                  </a:lnTo>
                  <a:lnTo>
                    <a:pt x="2587" y="1663"/>
                  </a:lnTo>
                  <a:lnTo>
                    <a:pt x="2579" y="1680"/>
                  </a:lnTo>
                  <a:lnTo>
                    <a:pt x="2573" y="1698"/>
                  </a:lnTo>
                  <a:lnTo>
                    <a:pt x="2568" y="1715"/>
                  </a:lnTo>
                  <a:lnTo>
                    <a:pt x="2566" y="1734"/>
                  </a:lnTo>
                  <a:lnTo>
                    <a:pt x="2565" y="1753"/>
                  </a:lnTo>
                  <a:lnTo>
                    <a:pt x="2566" y="1773"/>
                  </a:lnTo>
                  <a:lnTo>
                    <a:pt x="2568" y="1792"/>
                  </a:lnTo>
                  <a:lnTo>
                    <a:pt x="2573" y="1809"/>
                  </a:lnTo>
                  <a:lnTo>
                    <a:pt x="2579" y="1827"/>
                  </a:lnTo>
                  <a:lnTo>
                    <a:pt x="2587" y="1844"/>
                  </a:lnTo>
                  <a:lnTo>
                    <a:pt x="2597" y="1859"/>
                  </a:lnTo>
                  <a:lnTo>
                    <a:pt x="2608" y="1873"/>
                  </a:lnTo>
                  <a:lnTo>
                    <a:pt x="2620" y="1887"/>
                  </a:lnTo>
                  <a:lnTo>
                    <a:pt x="2634" y="1899"/>
                  </a:lnTo>
                  <a:lnTo>
                    <a:pt x="2648" y="1910"/>
                  </a:lnTo>
                  <a:lnTo>
                    <a:pt x="2663" y="1920"/>
                  </a:lnTo>
                  <a:lnTo>
                    <a:pt x="2680" y="1928"/>
                  </a:lnTo>
                  <a:lnTo>
                    <a:pt x="2698" y="1934"/>
                  </a:lnTo>
                  <a:lnTo>
                    <a:pt x="2715" y="1939"/>
                  </a:lnTo>
                  <a:lnTo>
                    <a:pt x="2734" y="1942"/>
                  </a:lnTo>
                  <a:lnTo>
                    <a:pt x="2754" y="1942"/>
                  </a:lnTo>
                  <a:lnTo>
                    <a:pt x="2773" y="1942"/>
                  </a:lnTo>
                  <a:lnTo>
                    <a:pt x="2792" y="1939"/>
                  </a:lnTo>
                  <a:lnTo>
                    <a:pt x="2809" y="1934"/>
                  </a:lnTo>
                  <a:lnTo>
                    <a:pt x="2827" y="1928"/>
                  </a:lnTo>
                  <a:lnTo>
                    <a:pt x="2844" y="1920"/>
                  </a:lnTo>
                  <a:lnTo>
                    <a:pt x="2859" y="1910"/>
                  </a:lnTo>
                  <a:lnTo>
                    <a:pt x="2874" y="1899"/>
                  </a:lnTo>
                  <a:lnTo>
                    <a:pt x="2887" y="1887"/>
                  </a:lnTo>
                  <a:lnTo>
                    <a:pt x="2900" y="1873"/>
                  </a:lnTo>
                  <a:lnTo>
                    <a:pt x="2910" y="1859"/>
                  </a:lnTo>
                  <a:lnTo>
                    <a:pt x="2920" y="1844"/>
                  </a:lnTo>
                  <a:lnTo>
                    <a:pt x="2928" y="1827"/>
                  </a:lnTo>
                  <a:lnTo>
                    <a:pt x="2934" y="1809"/>
                  </a:lnTo>
                  <a:lnTo>
                    <a:pt x="2939" y="1792"/>
                  </a:lnTo>
                  <a:lnTo>
                    <a:pt x="2942" y="1773"/>
                  </a:lnTo>
                  <a:lnTo>
                    <a:pt x="2943" y="1753"/>
                  </a:lnTo>
                  <a:lnTo>
                    <a:pt x="2942" y="1734"/>
                  </a:lnTo>
                  <a:lnTo>
                    <a:pt x="2939" y="1715"/>
                  </a:lnTo>
                  <a:lnTo>
                    <a:pt x="2934" y="1698"/>
                  </a:lnTo>
                  <a:lnTo>
                    <a:pt x="2928" y="1680"/>
                  </a:lnTo>
                  <a:lnTo>
                    <a:pt x="2920" y="1663"/>
                  </a:lnTo>
                  <a:lnTo>
                    <a:pt x="2910" y="1648"/>
                  </a:lnTo>
                  <a:lnTo>
                    <a:pt x="2900" y="1634"/>
                  </a:lnTo>
                  <a:lnTo>
                    <a:pt x="2887" y="1620"/>
                  </a:lnTo>
                  <a:lnTo>
                    <a:pt x="2874" y="1608"/>
                  </a:lnTo>
                  <a:lnTo>
                    <a:pt x="2859" y="1597"/>
                  </a:lnTo>
                  <a:lnTo>
                    <a:pt x="2844" y="1587"/>
                  </a:lnTo>
                  <a:lnTo>
                    <a:pt x="2827" y="1579"/>
                  </a:lnTo>
                  <a:lnTo>
                    <a:pt x="2809" y="1573"/>
                  </a:lnTo>
                  <a:lnTo>
                    <a:pt x="2792" y="1568"/>
                  </a:lnTo>
                  <a:lnTo>
                    <a:pt x="2773" y="1566"/>
                  </a:lnTo>
                  <a:lnTo>
                    <a:pt x="2754" y="1565"/>
                  </a:lnTo>
                  <a:close/>
                  <a:moveTo>
                    <a:pt x="2052" y="1520"/>
                  </a:moveTo>
                  <a:lnTo>
                    <a:pt x="2052" y="1520"/>
                  </a:lnTo>
                  <a:lnTo>
                    <a:pt x="2033" y="1521"/>
                  </a:lnTo>
                  <a:lnTo>
                    <a:pt x="2015" y="1523"/>
                  </a:lnTo>
                  <a:lnTo>
                    <a:pt x="1996" y="1529"/>
                  </a:lnTo>
                  <a:lnTo>
                    <a:pt x="1978" y="1534"/>
                  </a:lnTo>
                  <a:lnTo>
                    <a:pt x="1963" y="1543"/>
                  </a:lnTo>
                  <a:lnTo>
                    <a:pt x="1946" y="1552"/>
                  </a:lnTo>
                  <a:lnTo>
                    <a:pt x="1932" y="1563"/>
                  </a:lnTo>
                  <a:lnTo>
                    <a:pt x="1919" y="1575"/>
                  </a:lnTo>
                  <a:lnTo>
                    <a:pt x="1906" y="1588"/>
                  </a:lnTo>
                  <a:lnTo>
                    <a:pt x="1895" y="1603"/>
                  </a:lnTo>
                  <a:lnTo>
                    <a:pt x="1886" y="1618"/>
                  </a:lnTo>
                  <a:lnTo>
                    <a:pt x="1879" y="1635"/>
                  </a:lnTo>
                  <a:lnTo>
                    <a:pt x="1872" y="1652"/>
                  </a:lnTo>
                  <a:lnTo>
                    <a:pt x="1868" y="1670"/>
                  </a:lnTo>
                  <a:lnTo>
                    <a:pt x="1864" y="1689"/>
                  </a:lnTo>
                  <a:lnTo>
                    <a:pt x="1863" y="1709"/>
                  </a:lnTo>
                  <a:lnTo>
                    <a:pt x="1864" y="1727"/>
                  </a:lnTo>
                  <a:lnTo>
                    <a:pt x="1868" y="1746"/>
                  </a:lnTo>
                  <a:lnTo>
                    <a:pt x="1872" y="1765"/>
                  </a:lnTo>
                  <a:lnTo>
                    <a:pt x="1879" y="1782"/>
                  </a:lnTo>
                  <a:lnTo>
                    <a:pt x="1886" y="1798"/>
                  </a:lnTo>
                  <a:lnTo>
                    <a:pt x="1895" y="1814"/>
                  </a:lnTo>
                  <a:lnTo>
                    <a:pt x="1906" y="1829"/>
                  </a:lnTo>
                  <a:lnTo>
                    <a:pt x="1919" y="1842"/>
                  </a:lnTo>
                  <a:lnTo>
                    <a:pt x="1932" y="1855"/>
                  </a:lnTo>
                  <a:lnTo>
                    <a:pt x="1946" y="1866"/>
                  </a:lnTo>
                  <a:lnTo>
                    <a:pt x="1963" y="1875"/>
                  </a:lnTo>
                  <a:lnTo>
                    <a:pt x="1978" y="1882"/>
                  </a:lnTo>
                  <a:lnTo>
                    <a:pt x="1996" y="1889"/>
                  </a:lnTo>
                  <a:lnTo>
                    <a:pt x="2015" y="1893"/>
                  </a:lnTo>
                  <a:lnTo>
                    <a:pt x="2033" y="1897"/>
                  </a:lnTo>
                  <a:lnTo>
                    <a:pt x="2052" y="1898"/>
                  </a:lnTo>
                  <a:lnTo>
                    <a:pt x="2071" y="1897"/>
                  </a:lnTo>
                  <a:lnTo>
                    <a:pt x="2090" y="1893"/>
                  </a:lnTo>
                  <a:lnTo>
                    <a:pt x="2109" y="1889"/>
                  </a:lnTo>
                  <a:lnTo>
                    <a:pt x="2126" y="1882"/>
                  </a:lnTo>
                  <a:lnTo>
                    <a:pt x="2142" y="1875"/>
                  </a:lnTo>
                  <a:lnTo>
                    <a:pt x="2158" y="1866"/>
                  </a:lnTo>
                  <a:lnTo>
                    <a:pt x="2173" y="1855"/>
                  </a:lnTo>
                  <a:lnTo>
                    <a:pt x="2186" y="1842"/>
                  </a:lnTo>
                  <a:lnTo>
                    <a:pt x="2198" y="1829"/>
                  </a:lnTo>
                  <a:lnTo>
                    <a:pt x="2209" y="1814"/>
                  </a:lnTo>
                  <a:lnTo>
                    <a:pt x="2218" y="1798"/>
                  </a:lnTo>
                  <a:lnTo>
                    <a:pt x="2226" y="1782"/>
                  </a:lnTo>
                  <a:lnTo>
                    <a:pt x="2232" y="1765"/>
                  </a:lnTo>
                  <a:lnTo>
                    <a:pt x="2237" y="1746"/>
                  </a:lnTo>
                  <a:lnTo>
                    <a:pt x="2240" y="1727"/>
                  </a:lnTo>
                  <a:lnTo>
                    <a:pt x="2241" y="1709"/>
                  </a:lnTo>
                  <a:lnTo>
                    <a:pt x="2240" y="1689"/>
                  </a:lnTo>
                  <a:lnTo>
                    <a:pt x="2237" y="1670"/>
                  </a:lnTo>
                  <a:lnTo>
                    <a:pt x="2232" y="1652"/>
                  </a:lnTo>
                  <a:lnTo>
                    <a:pt x="2226" y="1635"/>
                  </a:lnTo>
                  <a:lnTo>
                    <a:pt x="2218" y="1618"/>
                  </a:lnTo>
                  <a:lnTo>
                    <a:pt x="2209" y="1603"/>
                  </a:lnTo>
                  <a:lnTo>
                    <a:pt x="2198" y="1588"/>
                  </a:lnTo>
                  <a:lnTo>
                    <a:pt x="2186" y="1575"/>
                  </a:lnTo>
                  <a:lnTo>
                    <a:pt x="2173" y="1563"/>
                  </a:lnTo>
                  <a:lnTo>
                    <a:pt x="2158" y="1552"/>
                  </a:lnTo>
                  <a:lnTo>
                    <a:pt x="2142" y="1543"/>
                  </a:lnTo>
                  <a:lnTo>
                    <a:pt x="2126" y="1534"/>
                  </a:lnTo>
                  <a:lnTo>
                    <a:pt x="2109" y="1529"/>
                  </a:lnTo>
                  <a:lnTo>
                    <a:pt x="2090" y="1523"/>
                  </a:lnTo>
                  <a:lnTo>
                    <a:pt x="2071" y="1521"/>
                  </a:lnTo>
                  <a:lnTo>
                    <a:pt x="2052" y="1520"/>
                  </a:lnTo>
                  <a:close/>
                  <a:moveTo>
                    <a:pt x="3726" y="3483"/>
                  </a:moveTo>
                  <a:lnTo>
                    <a:pt x="3778" y="3483"/>
                  </a:lnTo>
                  <a:lnTo>
                    <a:pt x="4516" y="2873"/>
                  </a:lnTo>
                  <a:lnTo>
                    <a:pt x="841" y="2886"/>
                  </a:lnTo>
                  <a:lnTo>
                    <a:pt x="1161" y="3430"/>
                  </a:lnTo>
                  <a:lnTo>
                    <a:pt x="1206" y="3407"/>
                  </a:lnTo>
                  <a:lnTo>
                    <a:pt x="1250" y="3383"/>
                  </a:lnTo>
                  <a:lnTo>
                    <a:pt x="1294" y="3361"/>
                  </a:lnTo>
                  <a:lnTo>
                    <a:pt x="1338" y="3339"/>
                  </a:lnTo>
                  <a:lnTo>
                    <a:pt x="1381" y="3319"/>
                  </a:lnTo>
                  <a:lnTo>
                    <a:pt x="1426" y="3299"/>
                  </a:lnTo>
                  <a:lnTo>
                    <a:pt x="1469" y="3281"/>
                  </a:lnTo>
                  <a:lnTo>
                    <a:pt x="1512" y="3262"/>
                  </a:lnTo>
                  <a:lnTo>
                    <a:pt x="1555" y="3245"/>
                  </a:lnTo>
                  <a:lnTo>
                    <a:pt x="1598" y="3229"/>
                  </a:lnTo>
                  <a:lnTo>
                    <a:pt x="1641" y="3213"/>
                  </a:lnTo>
                  <a:lnTo>
                    <a:pt x="1684" y="3198"/>
                  </a:lnTo>
                  <a:lnTo>
                    <a:pt x="1726" y="3184"/>
                  </a:lnTo>
                  <a:lnTo>
                    <a:pt x="1769" y="3171"/>
                  </a:lnTo>
                  <a:lnTo>
                    <a:pt x="1811" y="3159"/>
                  </a:lnTo>
                  <a:lnTo>
                    <a:pt x="1853" y="3147"/>
                  </a:lnTo>
                  <a:lnTo>
                    <a:pt x="1895" y="3137"/>
                  </a:lnTo>
                  <a:lnTo>
                    <a:pt x="1937" y="3127"/>
                  </a:lnTo>
                  <a:lnTo>
                    <a:pt x="1979" y="3117"/>
                  </a:lnTo>
                  <a:lnTo>
                    <a:pt x="2021" y="3109"/>
                  </a:lnTo>
                  <a:lnTo>
                    <a:pt x="2062" y="3101"/>
                  </a:lnTo>
                  <a:lnTo>
                    <a:pt x="2104" y="3095"/>
                  </a:lnTo>
                  <a:lnTo>
                    <a:pt x="2145" y="3088"/>
                  </a:lnTo>
                  <a:lnTo>
                    <a:pt x="2186" y="3084"/>
                  </a:lnTo>
                  <a:lnTo>
                    <a:pt x="2227" y="3079"/>
                  </a:lnTo>
                  <a:lnTo>
                    <a:pt x="2268" y="3076"/>
                  </a:lnTo>
                  <a:lnTo>
                    <a:pt x="2309" y="3073"/>
                  </a:lnTo>
                  <a:lnTo>
                    <a:pt x="2350" y="3071"/>
                  </a:lnTo>
                  <a:lnTo>
                    <a:pt x="2390" y="3069"/>
                  </a:lnTo>
                  <a:lnTo>
                    <a:pt x="2430" y="3068"/>
                  </a:lnTo>
                  <a:lnTo>
                    <a:pt x="2470" y="3069"/>
                  </a:lnTo>
                  <a:lnTo>
                    <a:pt x="2511" y="3069"/>
                  </a:lnTo>
                  <a:lnTo>
                    <a:pt x="2551" y="3072"/>
                  </a:lnTo>
                  <a:lnTo>
                    <a:pt x="2591" y="3074"/>
                  </a:lnTo>
                  <a:lnTo>
                    <a:pt x="2630" y="3077"/>
                  </a:lnTo>
                  <a:lnTo>
                    <a:pt x="2669" y="3082"/>
                  </a:lnTo>
                  <a:lnTo>
                    <a:pt x="2709" y="3086"/>
                  </a:lnTo>
                  <a:lnTo>
                    <a:pt x="2747" y="3092"/>
                  </a:lnTo>
                  <a:lnTo>
                    <a:pt x="2787" y="3097"/>
                  </a:lnTo>
                  <a:lnTo>
                    <a:pt x="2826" y="3105"/>
                  </a:lnTo>
                  <a:lnTo>
                    <a:pt x="2865" y="3113"/>
                  </a:lnTo>
                  <a:lnTo>
                    <a:pt x="2903" y="3120"/>
                  </a:lnTo>
                  <a:lnTo>
                    <a:pt x="2942" y="3129"/>
                  </a:lnTo>
                  <a:lnTo>
                    <a:pt x="2981" y="3139"/>
                  </a:lnTo>
                  <a:lnTo>
                    <a:pt x="3019" y="3150"/>
                  </a:lnTo>
                  <a:lnTo>
                    <a:pt x="3057" y="3161"/>
                  </a:lnTo>
                  <a:lnTo>
                    <a:pt x="3096" y="3173"/>
                  </a:lnTo>
                  <a:lnTo>
                    <a:pt x="3133" y="3185"/>
                  </a:lnTo>
                  <a:lnTo>
                    <a:pt x="3172" y="3199"/>
                  </a:lnTo>
                  <a:lnTo>
                    <a:pt x="3210" y="3213"/>
                  </a:lnTo>
                  <a:lnTo>
                    <a:pt x="3247" y="3229"/>
                  </a:lnTo>
                  <a:lnTo>
                    <a:pt x="3285" y="3244"/>
                  </a:lnTo>
                  <a:lnTo>
                    <a:pt x="3322" y="3260"/>
                  </a:lnTo>
                  <a:lnTo>
                    <a:pt x="3359" y="3277"/>
                  </a:lnTo>
                  <a:lnTo>
                    <a:pt x="3396" y="3294"/>
                  </a:lnTo>
                  <a:lnTo>
                    <a:pt x="3434" y="3313"/>
                  </a:lnTo>
                  <a:lnTo>
                    <a:pt x="3507" y="3351"/>
                  </a:lnTo>
                  <a:lnTo>
                    <a:pt x="3580" y="3392"/>
                  </a:lnTo>
                  <a:lnTo>
                    <a:pt x="3653" y="3436"/>
                  </a:lnTo>
                  <a:lnTo>
                    <a:pt x="3726" y="3483"/>
                  </a:lnTo>
                  <a:close/>
                  <a:moveTo>
                    <a:pt x="797" y="4074"/>
                  </a:moveTo>
                  <a:lnTo>
                    <a:pt x="797" y="4074"/>
                  </a:lnTo>
                  <a:lnTo>
                    <a:pt x="818" y="4112"/>
                  </a:lnTo>
                  <a:lnTo>
                    <a:pt x="840" y="4149"/>
                  </a:lnTo>
                  <a:lnTo>
                    <a:pt x="864" y="4187"/>
                  </a:lnTo>
                  <a:lnTo>
                    <a:pt x="889" y="4223"/>
                  </a:lnTo>
                  <a:lnTo>
                    <a:pt x="917" y="4260"/>
                  </a:lnTo>
                  <a:lnTo>
                    <a:pt x="946" y="4295"/>
                  </a:lnTo>
                  <a:lnTo>
                    <a:pt x="976" y="4331"/>
                  </a:lnTo>
                  <a:lnTo>
                    <a:pt x="1008" y="4366"/>
                  </a:lnTo>
                  <a:lnTo>
                    <a:pt x="5577" y="4366"/>
                  </a:lnTo>
                  <a:lnTo>
                    <a:pt x="5608" y="4331"/>
                  </a:lnTo>
                  <a:lnTo>
                    <a:pt x="5639" y="4295"/>
                  </a:lnTo>
                  <a:lnTo>
                    <a:pt x="5668" y="4260"/>
                  </a:lnTo>
                  <a:lnTo>
                    <a:pt x="5694" y="4223"/>
                  </a:lnTo>
                  <a:lnTo>
                    <a:pt x="5721" y="4187"/>
                  </a:lnTo>
                  <a:lnTo>
                    <a:pt x="5745" y="4149"/>
                  </a:lnTo>
                  <a:lnTo>
                    <a:pt x="5767" y="4112"/>
                  </a:lnTo>
                  <a:lnTo>
                    <a:pt x="5788" y="4074"/>
                  </a:lnTo>
                  <a:lnTo>
                    <a:pt x="5809" y="4032"/>
                  </a:lnTo>
                  <a:lnTo>
                    <a:pt x="5828" y="3990"/>
                  </a:lnTo>
                  <a:lnTo>
                    <a:pt x="5846" y="3948"/>
                  </a:lnTo>
                  <a:lnTo>
                    <a:pt x="5860" y="3905"/>
                  </a:lnTo>
                  <a:lnTo>
                    <a:pt x="724" y="3905"/>
                  </a:lnTo>
                  <a:lnTo>
                    <a:pt x="739" y="3948"/>
                  </a:lnTo>
                  <a:lnTo>
                    <a:pt x="756" y="3990"/>
                  </a:lnTo>
                  <a:lnTo>
                    <a:pt x="776" y="4032"/>
                  </a:lnTo>
                  <a:lnTo>
                    <a:pt x="797" y="4074"/>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35" name="组合 34"/>
          <p:cNvGrpSpPr/>
          <p:nvPr>
            <p:custDataLst>
              <p:tags r:id="rId6"/>
            </p:custDataLst>
          </p:nvPr>
        </p:nvGrpSpPr>
        <p:grpSpPr>
          <a:xfrm>
            <a:off x="5250313" y="2030549"/>
            <a:ext cx="885324" cy="885324"/>
            <a:chOff x="243922" y="3153791"/>
            <a:chExt cx="651811" cy="651811"/>
          </a:xfrm>
        </p:grpSpPr>
        <p:sp>
          <p:nvSpPr>
            <p:cNvPr id="36" name="椭圆 35"/>
            <p:cNvSpPr/>
            <p:nvPr>
              <p:custDataLst>
                <p:tags r:id="rId7"/>
              </p:custDataLst>
            </p:nvPr>
          </p:nvSpPr>
          <p:spPr>
            <a:xfrm>
              <a:off x="243922" y="3153791"/>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KSO_Shape"/>
            <p:cNvSpPr/>
            <p:nvPr>
              <p:custDataLst>
                <p:tags r:id="rId8"/>
              </p:custDataLst>
            </p:nvPr>
          </p:nvSpPr>
          <p:spPr bwMode="auto">
            <a:xfrm>
              <a:off x="355850" y="3340195"/>
              <a:ext cx="427955" cy="355203"/>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53" name="组合 52"/>
          <p:cNvGrpSpPr/>
          <p:nvPr/>
        </p:nvGrpSpPr>
        <p:grpSpPr>
          <a:xfrm>
            <a:off x="673385" y="0"/>
            <a:ext cx="2065722" cy="2053068"/>
            <a:chOff x="1524748" y="430824"/>
            <a:chExt cx="1520867" cy="1511551"/>
          </a:xfrm>
        </p:grpSpPr>
        <p:cxnSp>
          <p:nvCxnSpPr>
            <p:cNvPr id="31" name="直接连接符 30"/>
            <p:cNvCxnSpPr/>
            <p:nvPr>
              <p:custDataLst>
                <p:tags r:id="rId9"/>
              </p:custDataLst>
            </p:nvPr>
          </p:nvCxnSpPr>
          <p:spPr>
            <a:xfrm flipH="1">
              <a:off x="2094658" y="430824"/>
              <a:ext cx="950957" cy="969280"/>
            </a:xfrm>
            <a:prstGeom prst="line">
              <a:avLst/>
            </a:prstGeom>
            <a:ln w="3175">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custDataLst>
                <p:tags r:id="rId10"/>
              </p:custDataLst>
            </p:nvPr>
          </p:nvGrpSpPr>
          <p:grpSpPr>
            <a:xfrm>
              <a:off x="1524748" y="1290564"/>
              <a:ext cx="651811" cy="651811"/>
              <a:chOff x="290108" y="4271830"/>
              <a:chExt cx="651811" cy="651811"/>
            </a:xfrm>
          </p:grpSpPr>
          <p:sp>
            <p:nvSpPr>
              <p:cNvPr id="39" name="椭圆 38"/>
              <p:cNvSpPr/>
              <p:nvPr>
                <p:custDataLst>
                  <p:tags r:id="rId11"/>
                </p:custDataLst>
              </p:nvPr>
            </p:nvSpPr>
            <p:spPr>
              <a:xfrm>
                <a:off x="290108" y="4271830"/>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KSO_Shape"/>
              <p:cNvSpPr/>
              <p:nvPr>
                <p:custDataLst>
                  <p:tags r:id="rId12"/>
                </p:custDataLst>
              </p:nvPr>
            </p:nvSpPr>
            <p:spPr bwMode="auto">
              <a:xfrm>
                <a:off x="446437" y="4402820"/>
                <a:ext cx="339153" cy="389831"/>
              </a:xfrm>
              <a:custGeom>
                <a:avLst/>
                <a:gdLst>
                  <a:gd name="T0" fmla="*/ 2147483646 w 4459"/>
                  <a:gd name="T1" fmla="*/ 2147483646 h 5131"/>
                  <a:gd name="T2" fmla="*/ 2147483646 w 4459"/>
                  <a:gd name="T3" fmla="*/ 2147483646 h 5131"/>
                  <a:gd name="T4" fmla="*/ 2147483646 w 4459"/>
                  <a:gd name="T5" fmla="*/ 2147483646 h 5131"/>
                  <a:gd name="T6" fmla="*/ 2147483646 w 4459"/>
                  <a:gd name="T7" fmla="*/ 2147483646 h 5131"/>
                  <a:gd name="T8" fmla="*/ 2147483646 w 4459"/>
                  <a:gd name="T9" fmla="*/ 2147483646 h 5131"/>
                  <a:gd name="T10" fmla="*/ 2147483646 w 4459"/>
                  <a:gd name="T11" fmla="*/ 2147483646 h 5131"/>
                  <a:gd name="T12" fmla="*/ 2147483646 w 4459"/>
                  <a:gd name="T13" fmla="*/ 2147483646 h 5131"/>
                  <a:gd name="T14" fmla="*/ 2147483646 w 4459"/>
                  <a:gd name="T15" fmla="*/ 2147483646 h 5131"/>
                  <a:gd name="T16" fmla="*/ 2147483646 w 4459"/>
                  <a:gd name="T17" fmla="*/ 2147483646 h 5131"/>
                  <a:gd name="T18" fmla="*/ 2147483646 w 4459"/>
                  <a:gd name="T19" fmla="*/ 2147483646 h 5131"/>
                  <a:gd name="T20" fmla="*/ 2147483646 w 4459"/>
                  <a:gd name="T21" fmla="*/ 2147483646 h 5131"/>
                  <a:gd name="T22" fmla="*/ 2147483646 w 4459"/>
                  <a:gd name="T23" fmla="*/ 2147483646 h 5131"/>
                  <a:gd name="T24" fmla="*/ 2147483646 w 4459"/>
                  <a:gd name="T25" fmla="*/ 2147483646 h 5131"/>
                  <a:gd name="T26" fmla="*/ 2147483646 w 4459"/>
                  <a:gd name="T27" fmla="*/ 2147483646 h 5131"/>
                  <a:gd name="T28" fmla="*/ 2147483646 w 4459"/>
                  <a:gd name="T29" fmla="*/ 2147483646 h 5131"/>
                  <a:gd name="T30" fmla="*/ 2147483646 w 4459"/>
                  <a:gd name="T31" fmla="*/ 2147483646 h 5131"/>
                  <a:gd name="T32" fmla="*/ 2147483646 w 4459"/>
                  <a:gd name="T33" fmla="*/ 2147483646 h 5131"/>
                  <a:gd name="T34" fmla="*/ 2147483646 w 4459"/>
                  <a:gd name="T35" fmla="*/ 2147483646 h 5131"/>
                  <a:gd name="T36" fmla="*/ 2147483646 w 4459"/>
                  <a:gd name="T37" fmla="*/ 2147483646 h 5131"/>
                  <a:gd name="T38" fmla="*/ 2147483646 w 4459"/>
                  <a:gd name="T39" fmla="*/ 2147483646 h 5131"/>
                  <a:gd name="T40" fmla="*/ 2147483646 w 4459"/>
                  <a:gd name="T41" fmla="*/ 2147483646 h 5131"/>
                  <a:gd name="T42" fmla="*/ 2147483646 w 4459"/>
                  <a:gd name="T43" fmla="*/ 2147483646 h 5131"/>
                  <a:gd name="T44" fmla="*/ 2147483646 w 4459"/>
                  <a:gd name="T45" fmla="*/ 2147483646 h 5131"/>
                  <a:gd name="T46" fmla="*/ 2147483646 w 4459"/>
                  <a:gd name="T47" fmla="*/ 2147483646 h 5131"/>
                  <a:gd name="T48" fmla="*/ 2147483646 w 4459"/>
                  <a:gd name="T49" fmla="*/ 2147483646 h 5131"/>
                  <a:gd name="T50" fmla="*/ 2147483646 w 4459"/>
                  <a:gd name="T51" fmla="*/ 2147483646 h 5131"/>
                  <a:gd name="T52" fmla="*/ 2147483646 w 4459"/>
                  <a:gd name="T53" fmla="*/ 2147483646 h 5131"/>
                  <a:gd name="T54" fmla="*/ 2147483646 w 4459"/>
                  <a:gd name="T55" fmla="*/ 2147483646 h 5131"/>
                  <a:gd name="T56" fmla="*/ 2147483646 w 4459"/>
                  <a:gd name="T57" fmla="*/ 2147483646 h 5131"/>
                  <a:gd name="T58" fmla="*/ 2147483646 w 4459"/>
                  <a:gd name="T59" fmla="*/ 2147483646 h 5131"/>
                  <a:gd name="T60" fmla="*/ 2147483646 w 4459"/>
                  <a:gd name="T61" fmla="*/ 2147483646 h 5131"/>
                  <a:gd name="T62" fmla="*/ 2147483646 w 4459"/>
                  <a:gd name="T63" fmla="*/ 2147483646 h 5131"/>
                  <a:gd name="T64" fmla="*/ 2147483646 w 4459"/>
                  <a:gd name="T65" fmla="*/ 2147483646 h 5131"/>
                  <a:gd name="T66" fmla="*/ 2147483646 w 4459"/>
                  <a:gd name="T67" fmla="*/ 2147483646 h 5131"/>
                  <a:gd name="T68" fmla="*/ 2147483646 w 4459"/>
                  <a:gd name="T69" fmla="*/ 2147483646 h 5131"/>
                  <a:gd name="T70" fmla="*/ 2147483646 w 4459"/>
                  <a:gd name="T71" fmla="*/ 2147483646 h 5131"/>
                  <a:gd name="T72" fmla="*/ 2147483646 w 4459"/>
                  <a:gd name="T73" fmla="*/ 2147483646 h 5131"/>
                  <a:gd name="T74" fmla="*/ 2147483646 w 4459"/>
                  <a:gd name="T75" fmla="*/ 2147483646 h 5131"/>
                  <a:gd name="T76" fmla="*/ 2147483646 w 4459"/>
                  <a:gd name="T77" fmla="*/ 2147483646 h 5131"/>
                  <a:gd name="T78" fmla="*/ 2147483646 w 4459"/>
                  <a:gd name="T79" fmla="*/ 2147483646 h 5131"/>
                  <a:gd name="T80" fmla="*/ 2147483646 w 4459"/>
                  <a:gd name="T81" fmla="*/ 2147483646 h 5131"/>
                  <a:gd name="T82" fmla="*/ 2147483646 w 4459"/>
                  <a:gd name="T83" fmla="*/ 2147483646 h 5131"/>
                  <a:gd name="T84" fmla="*/ 2147483646 w 4459"/>
                  <a:gd name="T85" fmla="*/ 2147483646 h 5131"/>
                  <a:gd name="T86" fmla="*/ 2147483646 w 4459"/>
                  <a:gd name="T87" fmla="*/ 2147483646 h 5131"/>
                  <a:gd name="T88" fmla="*/ 2147483646 w 4459"/>
                  <a:gd name="T89" fmla="*/ 2147483646 h 5131"/>
                  <a:gd name="T90" fmla="*/ 2147483646 w 4459"/>
                  <a:gd name="T91" fmla="*/ 2147483646 h 5131"/>
                  <a:gd name="T92" fmla="*/ 410446314 w 4459"/>
                  <a:gd name="T93" fmla="*/ 2147483646 h 5131"/>
                  <a:gd name="T94" fmla="*/ 256546183 w 4459"/>
                  <a:gd name="T95" fmla="*/ 2147483646 h 5131"/>
                  <a:gd name="T96" fmla="*/ 2147483646 w 4459"/>
                  <a:gd name="T97" fmla="*/ 2147483646 h 5131"/>
                  <a:gd name="T98" fmla="*/ 2147483646 w 4459"/>
                  <a:gd name="T99" fmla="*/ 2147483646 h 5131"/>
                  <a:gd name="T100" fmla="*/ 2147483646 w 4459"/>
                  <a:gd name="T101" fmla="*/ 2147483646 h 5131"/>
                  <a:gd name="T102" fmla="*/ 2147483646 w 4459"/>
                  <a:gd name="T103" fmla="*/ 2147483646 h 5131"/>
                  <a:gd name="T104" fmla="*/ 2147483646 w 4459"/>
                  <a:gd name="T105" fmla="*/ 2147483646 h 5131"/>
                  <a:gd name="T106" fmla="*/ 2147483646 w 4459"/>
                  <a:gd name="T107" fmla="*/ 2147483646 h 5131"/>
                  <a:gd name="T108" fmla="*/ 2147483646 w 4459"/>
                  <a:gd name="T109" fmla="*/ 2147483646 h 5131"/>
                  <a:gd name="T110" fmla="*/ 2147483646 w 4459"/>
                  <a:gd name="T111" fmla="*/ 2147483646 h 5131"/>
                  <a:gd name="T112" fmla="*/ 2147483646 w 4459"/>
                  <a:gd name="T113" fmla="*/ 2147483646 h 5131"/>
                  <a:gd name="T114" fmla="*/ 2147483646 w 4459"/>
                  <a:gd name="T115" fmla="*/ 2147483646 h 5131"/>
                  <a:gd name="T116" fmla="*/ 2147483646 w 4459"/>
                  <a:gd name="T117" fmla="*/ 2147483646 h 5131"/>
                  <a:gd name="T118" fmla="*/ 2147483646 w 4459"/>
                  <a:gd name="T119" fmla="*/ 2147483646 h 51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459" h="5131">
                    <a:moveTo>
                      <a:pt x="1554" y="1093"/>
                    </a:moveTo>
                    <a:lnTo>
                      <a:pt x="1554" y="1093"/>
                    </a:lnTo>
                    <a:lnTo>
                      <a:pt x="1590" y="1070"/>
                    </a:lnTo>
                    <a:lnTo>
                      <a:pt x="1627" y="1047"/>
                    </a:lnTo>
                    <a:lnTo>
                      <a:pt x="1664" y="1024"/>
                    </a:lnTo>
                    <a:lnTo>
                      <a:pt x="1700" y="998"/>
                    </a:lnTo>
                    <a:lnTo>
                      <a:pt x="1737" y="973"/>
                    </a:lnTo>
                    <a:lnTo>
                      <a:pt x="1772" y="947"/>
                    </a:lnTo>
                    <a:lnTo>
                      <a:pt x="1807" y="920"/>
                    </a:lnTo>
                    <a:lnTo>
                      <a:pt x="1843" y="891"/>
                    </a:lnTo>
                    <a:lnTo>
                      <a:pt x="1878" y="862"/>
                    </a:lnTo>
                    <a:lnTo>
                      <a:pt x="1912" y="832"/>
                    </a:lnTo>
                    <a:lnTo>
                      <a:pt x="1947" y="800"/>
                    </a:lnTo>
                    <a:lnTo>
                      <a:pt x="1980" y="768"/>
                    </a:lnTo>
                    <a:lnTo>
                      <a:pt x="2013" y="735"/>
                    </a:lnTo>
                    <a:lnTo>
                      <a:pt x="2047" y="700"/>
                    </a:lnTo>
                    <a:lnTo>
                      <a:pt x="2079" y="664"/>
                    </a:lnTo>
                    <a:lnTo>
                      <a:pt x="2111" y="627"/>
                    </a:lnTo>
                    <a:lnTo>
                      <a:pt x="2105" y="605"/>
                    </a:lnTo>
                    <a:lnTo>
                      <a:pt x="2097" y="581"/>
                    </a:lnTo>
                    <a:lnTo>
                      <a:pt x="2086" y="556"/>
                    </a:lnTo>
                    <a:lnTo>
                      <a:pt x="2072" y="530"/>
                    </a:lnTo>
                    <a:lnTo>
                      <a:pt x="2055" y="501"/>
                    </a:lnTo>
                    <a:lnTo>
                      <a:pt x="2033" y="470"/>
                    </a:lnTo>
                    <a:lnTo>
                      <a:pt x="2010" y="438"/>
                    </a:lnTo>
                    <a:lnTo>
                      <a:pt x="1983" y="404"/>
                    </a:lnTo>
                    <a:lnTo>
                      <a:pt x="1879" y="586"/>
                    </a:lnTo>
                    <a:lnTo>
                      <a:pt x="1829" y="671"/>
                    </a:lnTo>
                    <a:lnTo>
                      <a:pt x="1781" y="754"/>
                    </a:lnTo>
                    <a:lnTo>
                      <a:pt x="1730" y="836"/>
                    </a:lnTo>
                    <a:lnTo>
                      <a:pt x="1704" y="877"/>
                    </a:lnTo>
                    <a:lnTo>
                      <a:pt x="1677" y="919"/>
                    </a:lnTo>
                    <a:lnTo>
                      <a:pt x="1649" y="961"/>
                    </a:lnTo>
                    <a:lnTo>
                      <a:pt x="1618" y="1003"/>
                    </a:lnTo>
                    <a:lnTo>
                      <a:pt x="1587" y="1048"/>
                    </a:lnTo>
                    <a:lnTo>
                      <a:pt x="1554" y="1093"/>
                    </a:lnTo>
                    <a:close/>
                    <a:moveTo>
                      <a:pt x="619" y="2834"/>
                    </a:moveTo>
                    <a:lnTo>
                      <a:pt x="3150" y="954"/>
                    </a:lnTo>
                    <a:lnTo>
                      <a:pt x="4446" y="4703"/>
                    </a:lnTo>
                    <a:lnTo>
                      <a:pt x="4452" y="4732"/>
                    </a:lnTo>
                    <a:lnTo>
                      <a:pt x="4457" y="4760"/>
                    </a:lnTo>
                    <a:lnTo>
                      <a:pt x="4459" y="4788"/>
                    </a:lnTo>
                    <a:lnTo>
                      <a:pt x="4459" y="4814"/>
                    </a:lnTo>
                    <a:lnTo>
                      <a:pt x="4457" y="4842"/>
                    </a:lnTo>
                    <a:lnTo>
                      <a:pt x="4453" y="4867"/>
                    </a:lnTo>
                    <a:lnTo>
                      <a:pt x="4447" y="4892"/>
                    </a:lnTo>
                    <a:lnTo>
                      <a:pt x="4439" y="4915"/>
                    </a:lnTo>
                    <a:lnTo>
                      <a:pt x="4430" y="4939"/>
                    </a:lnTo>
                    <a:lnTo>
                      <a:pt x="4419" y="4961"/>
                    </a:lnTo>
                    <a:lnTo>
                      <a:pt x="4406" y="4982"/>
                    </a:lnTo>
                    <a:lnTo>
                      <a:pt x="4392" y="5002"/>
                    </a:lnTo>
                    <a:lnTo>
                      <a:pt x="4376" y="5020"/>
                    </a:lnTo>
                    <a:lnTo>
                      <a:pt x="4360" y="5039"/>
                    </a:lnTo>
                    <a:lnTo>
                      <a:pt x="4342" y="5055"/>
                    </a:lnTo>
                    <a:lnTo>
                      <a:pt x="4323" y="5070"/>
                    </a:lnTo>
                    <a:lnTo>
                      <a:pt x="4304" y="5083"/>
                    </a:lnTo>
                    <a:lnTo>
                      <a:pt x="4283" y="5095"/>
                    </a:lnTo>
                    <a:lnTo>
                      <a:pt x="4261" y="5105"/>
                    </a:lnTo>
                    <a:lnTo>
                      <a:pt x="4239" y="5114"/>
                    </a:lnTo>
                    <a:lnTo>
                      <a:pt x="4216" y="5121"/>
                    </a:lnTo>
                    <a:lnTo>
                      <a:pt x="4193" y="5126"/>
                    </a:lnTo>
                    <a:lnTo>
                      <a:pt x="4169" y="5130"/>
                    </a:lnTo>
                    <a:lnTo>
                      <a:pt x="4145" y="5131"/>
                    </a:lnTo>
                    <a:lnTo>
                      <a:pt x="4121" y="5131"/>
                    </a:lnTo>
                    <a:lnTo>
                      <a:pt x="4097" y="5129"/>
                    </a:lnTo>
                    <a:lnTo>
                      <a:pt x="4072" y="5124"/>
                    </a:lnTo>
                    <a:lnTo>
                      <a:pt x="4048" y="5118"/>
                    </a:lnTo>
                    <a:lnTo>
                      <a:pt x="4024" y="5109"/>
                    </a:lnTo>
                    <a:lnTo>
                      <a:pt x="4000" y="5098"/>
                    </a:lnTo>
                    <a:lnTo>
                      <a:pt x="3976" y="5085"/>
                    </a:lnTo>
                    <a:lnTo>
                      <a:pt x="3952" y="5070"/>
                    </a:lnTo>
                    <a:lnTo>
                      <a:pt x="619" y="2834"/>
                    </a:lnTo>
                    <a:close/>
                    <a:moveTo>
                      <a:pt x="680" y="1034"/>
                    </a:moveTo>
                    <a:lnTo>
                      <a:pt x="680" y="1034"/>
                    </a:lnTo>
                    <a:lnTo>
                      <a:pt x="846" y="894"/>
                    </a:lnTo>
                    <a:lnTo>
                      <a:pt x="849" y="892"/>
                    </a:lnTo>
                    <a:lnTo>
                      <a:pt x="886" y="863"/>
                    </a:lnTo>
                    <a:lnTo>
                      <a:pt x="836" y="864"/>
                    </a:lnTo>
                    <a:lnTo>
                      <a:pt x="784" y="865"/>
                    </a:lnTo>
                    <a:lnTo>
                      <a:pt x="733" y="866"/>
                    </a:lnTo>
                    <a:lnTo>
                      <a:pt x="682" y="867"/>
                    </a:lnTo>
                    <a:lnTo>
                      <a:pt x="632" y="867"/>
                    </a:lnTo>
                    <a:lnTo>
                      <a:pt x="581" y="866"/>
                    </a:lnTo>
                    <a:lnTo>
                      <a:pt x="533" y="862"/>
                    </a:lnTo>
                    <a:lnTo>
                      <a:pt x="509" y="860"/>
                    </a:lnTo>
                    <a:lnTo>
                      <a:pt x="485" y="857"/>
                    </a:lnTo>
                    <a:lnTo>
                      <a:pt x="462" y="853"/>
                    </a:lnTo>
                    <a:lnTo>
                      <a:pt x="439" y="848"/>
                    </a:lnTo>
                    <a:lnTo>
                      <a:pt x="418" y="842"/>
                    </a:lnTo>
                    <a:lnTo>
                      <a:pt x="395" y="836"/>
                    </a:lnTo>
                    <a:lnTo>
                      <a:pt x="374" y="829"/>
                    </a:lnTo>
                    <a:lnTo>
                      <a:pt x="354" y="820"/>
                    </a:lnTo>
                    <a:lnTo>
                      <a:pt x="335" y="810"/>
                    </a:lnTo>
                    <a:lnTo>
                      <a:pt x="316" y="799"/>
                    </a:lnTo>
                    <a:lnTo>
                      <a:pt x="297" y="787"/>
                    </a:lnTo>
                    <a:lnTo>
                      <a:pt x="280" y="774"/>
                    </a:lnTo>
                    <a:lnTo>
                      <a:pt x="264" y="760"/>
                    </a:lnTo>
                    <a:lnTo>
                      <a:pt x="248" y="744"/>
                    </a:lnTo>
                    <a:lnTo>
                      <a:pt x="234" y="727"/>
                    </a:lnTo>
                    <a:lnTo>
                      <a:pt x="220" y="707"/>
                    </a:lnTo>
                    <a:lnTo>
                      <a:pt x="207" y="687"/>
                    </a:lnTo>
                    <a:lnTo>
                      <a:pt x="195" y="665"/>
                    </a:lnTo>
                    <a:lnTo>
                      <a:pt x="194" y="695"/>
                    </a:lnTo>
                    <a:lnTo>
                      <a:pt x="196" y="724"/>
                    </a:lnTo>
                    <a:lnTo>
                      <a:pt x="199" y="751"/>
                    </a:lnTo>
                    <a:lnTo>
                      <a:pt x="205" y="776"/>
                    </a:lnTo>
                    <a:lnTo>
                      <a:pt x="211" y="799"/>
                    </a:lnTo>
                    <a:lnTo>
                      <a:pt x="219" y="822"/>
                    </a:lnTo>
                    <a:lnTo>
                      <a:pt x="229" y="842"/>
                    </a:lnTo>
                    <a:lnTo>
                      <a:pt x="239" y="861"/>
                    </a:lnTo>
                    <a:lnTo>
                      <a:pt x="251" y="879"/>
                    </a:lnTo>
                    <a:lnTo>
                      <a:pt x="264" y="895"/>
                    </a:lnTo>
                    <a:lnTo>
                      <a:pt x="279" y="910"/>
                    </a:lnTo>
                    <a:lnTo>
                      <a:pt x="294" y="925"/>
                    </a:lnTo>
                    <a:lnTo>
                      <a:pt x="311" y="937"/>
                    </a:lnTo>
                    <a:lnTo>
                      <a:pt x="328" y="949"/>
                    </a:lnTo>
                    <a:lnTo>
                      <a:pt x="346" y="959"/>
                    </a:lnTo>
                    <a:lnTo>
                      <a:pt x="364" y="969"/>
                    </a:lnTo>
                    <a:lnTo>
                      <a:pt x="383" y="977"/>
                    </a:lnTo>
                    <a:lnTo>
                      <a:pt x="402" y="985"/>
                    </a:lnTo>
                    <a:lnTo>
                      <a:pt x="423" y="992"/>
                    </a:lnTo>
                    <a:lnTo>
                      <a:pt x="443" y="998"/>
                    </a:lnTo>
                    <a:lnTo>
                      <a:pt x="464" y="1004"/>
                    </a:lnTo>
                    <a:lnTo>
                      <a:pt x="484" y="1008"/>
                    </a:lnTo>
                    <a:lnTo>
                      <a:pt x="526" y="1016"/>
                    </a:lnTo>
                    <a:lnTo>
                      <a:pt x="567" y="1023"/>
                    </a:lnTo>
                    <a:lnTo>
                      <a:pt x="606" y="1028"/>
                    </a:lnTo>
                    <a:lnTo>
                      <a:pt x="680" y="1034"/>
                    </a:lnTo>
                    <a:close/>
                    <a:moveTo>
                      <a:pt x="1326" y="522"/>
                    </a:moveTo>
                    <a:lnTo>
                      <a:pt x="1326" y="522"/>
                    </a:lnTo>
                    <a:lnTo>
                      <a:pt x="1381" y="478"/>
                    </a:lnTo>
                    <a:lnTo>
                      <a:pt x="1436" y="443"/>
                    </a:lnTo>
                    <a:lnTo>
                      <a:pt x="1466" y="424"/>
                    </a:lnTo>
                    <a:lnTo>
                      <a:pt x="1499" y="405"/>
                    </a:lnTo>
                    <a:lnTo>
                      <a:pt x="1535" y="384"/>
                    </a:lnTo>
                    <a:lnTo>
                      <a:pt x="1571" y="364"/>
                    </a:lnTo>
                    <a:lnTo>
                      <a:pt x="1608" y="345"/>
                    </a:lnTo>
                    <a:lnTo>
                      <a:pt x="1647" y="326"/>
                    </a:lnTo>
                    <a:lnTo>
                      <a:pt x="1686" y="308"/>
                    </a:lnTo>
                    <a:lnTo>
                      <a:pt x="1724" y="291"/>
                    </a:lnTo>
                    <a:lnTo>
                      <a:pt x="1764" y="277"/>
                    </a:lnTo>
                    <a:lnTo>
                      <a:pt x="1802" y="264"/>
                    </a:lnTo>
                    <a:lnTo>
                      <a:pt x="1841" y="254"/>
                    </a:lnTo>
                    <a:lnTo>
                      <a:pt x="1859" y="250"/>
                    </a:lnTo>
                    <a:lnTo>
                      <a:pt x="1877" y="247"/>
                    </a:lnTo>
                    <a:lnTo>
                      <a:pt x="1895" y="244"/>
                    </a:lnTo>
                    <a:lnTo>
                      <a:pt x="1913" y="243"/>
                    </a:lnTo>
                    <a:lnTo>
                      <a:pt x="1930" y="242"/>
                    </a:lnTo>
                    <a:lnTo>
                      <a:pt x="1947" y="242"/>
                    </a:lnTo>
                    <a:lnTo>
                      <a:pt x="1969" y="244"/>
                    </a:lnTo>
                    <a:lnTo>
                      <a:pt x="1990" y="247"/>
                    </a:lnTo>
                    <a:lnTo>
                      <a:pt x="2009" y="251"/>
                    </a:lnTo>
                    <a:lnTo>
                      <a:pt x="2028" y="257"/>
                    </a:lnTo>
                    <a:lnTo>
                      <a:pt x="2046" y="265"/>
                    </a:lnTo>
                    <a:lnTo>
                      <a:pt x="2062" y="273"/>
                    </a:lnTo>
                    <a:lnTo>
                      <a:pt x="2078" y="282"/>
                    </a:lnTo>
                    <a:lnTo>
                      <a:pt x="2092" y="293"/>
                    </a:lnTo>
                    <a:lnTo>
                      <a:pt x="2105" y="305"/>
                    </a:lnTo>
                    <a:lnTo>
                      <a:pt x="2118" y="317"/>
                    </a:lnTo>
                    <a:lnTo>
                      <a:pt x="2129" y="329"/>
                    </a:lnTo>
                    <a:lnTo>
                      <a:pt x="2141" y="343"/>
                    </a:lnTo>
                    <a:lnTo>
                      <a:pt x="2151" y="356"/>
                    </a:lnTo>
                    <a:lnTo>
                      <a:pt x="2160" y="370"/>
                    </a:lnTo>
                    <a:lnTo>
                      <a:pt x="2168" y="384"/>
                    </a:lnTo>
                    <a:lnTo>
                      <a:pt x="2176" y="398"/>
                    </a:lnTo>
                    <a:lnTo>
                      <a:pt x="2189" y="427"/>
                    </a:lnTo>
                    <a:lnTo>
                      <a:pt x="2199" y="454"/>
                    </a:lnTo>
                    <a:lnTo>
                      <a:pt x="2207" y="479"/>
                    </a:lnTo>
                    <a:lnTo>
                      <a:pt x="2213" y="502"/>
                    </a:lnTo>
                    <a:lnTo>
                      <a:pt x="2217" y="522"/>
                    </a:lnTo>
                    <a:lnTo>
                      <a:pt x="2220" y="536"/>
                    </a:lnTo>
                    <a:lnTo>
                      <a:pt x="2222" y="549"/>
                    </a:lnTo>
                    <a:lnTo>
                      <a:pt x="2226" y="545"/>
                    </a:lnTo>
                    <a:lnTo>
                      <a:pt x="2237" y="536"/>
                    </a:lnTo>
                    <a:lnTo>
                      <a:pt x="2247" y="530"/>
                    </a:lnTo>
                    <a:lnTo>
                      <a:pt x="2258" y="523"/>
                    </a:lnTo>
                    <a:lnTo>
                      <a:pt x="2272" y="516"/>
                    </a:lnTo>
                    <a:lnTo>
                      <a:pt x="2288" y="509"/>
                    </a:lnTo>
                    <a:lnTo>
                      <a:pt x="2307" y="502"/>
                    </a:lnTo>
                    <a:lnTo>
                      <a:pt x="2329" y="496"/>
                    </a:lnTo>
                    <a:lnTo>
                      <a:pt x="2354" y="491"/>
                    </a:lnTo>
                    <a:lnTo>
                      <a:pt x="2382" y="488"/>
                    </a:lnTo>
                    <a:lnTo>
                      <a:pt x="2412" y="486"/>
                    </a:lnTo>
                    <a:lnTo>
                      <a:pt x="2447" y="486"/>
                    </a:lnTo>
                    <a:lnTo>
                      <a:pt x="2484" y="489"/>
                    </a:lnTo>
                    <a:lnTo>
                      <a:pt x="2525" y="494"/>
                    </a:lnTo>
                    <a:lnTo>
                      <a:pt x="2547" y="498"/>
                    </a:lnTo>
                    <a:lnTo>
                      <a:pt x="2567" y="504"/>
                    </a:lnTo>
                    <a:lnTo>
                      <a:pt x="2588" y="511"/>
                    </a:lnTo>
                    <a:lnTo>
                      <a:pt x="2608" y="519"/>
                    </a:lnTo>
                    <a:lnTo>
                      <a:pt x="2627" y="527"/>
                    </a:lnTo>
                    <a:lnTo>
                      <a:pt x="2647" y="537"/>
                    </a:lnTo>
                    <a:lnTo>
                      <a:pt x="2666" y="547"/>
                    </a:lnTo>
                    <a:lnTo>
                      <a:pt x="2685" y="558"/>
                    </a:lnTo>
                    <a:lnTo>
                      <a:pt x="2703" y="570"/>
                    </a:lnTo>
                    <a:lnTo>
                      <a:pt x="2720" y="582"/>
                    </a:lnTo>
                    <a:lnTo>
                      <a:pt x="2737" y="595"/>
                    </a:lnTo>
                    <a:lnTo>
                      <a:pt x="2755" y="608"/>
                    </a:lnTo>
                    <a:lnTo>
                      <a:pt x="2786" y="636"/>
                    </a:lnTo>
                    <a:lnTo>
                      <a:pt x="2814" y="664"/>
                    </a:lnTo>
                    <a:lnTo>
                      <a:pt x="2840" y="690"/>
                    </a:lnTo>
                    <a:lnTo>
                      <a:pt x="2864" y="717"/>
                    </a:lnTo>
                    <a:lnTo>
                      <a:pt x="2885" y="741"/>
                    </a:lnTo>
                    <a:lnTo>
                      <a:pt x="2901" y="762"/>
                    </a:lnTo>
                    <a:lnTo>
                      <a:pt x="2925" y="793"/>
                    </a:lnTo>
                    <a:lnTo>
                      <a:pt x="2933" y="805"/>
                    </a:lnTo>
                    <a:lnTo>
                      <a:pt x="488" y="2622"/>
                    </a:lnTo>
                    <a:lnTo>
                      <a:pt x="481" y="2613"/>
                    </a:lnTo>
                    <a:lnTo>
                      <a:pt x="462" y="2589"/>
                    </a:lnTo>
                    <a:lnTo>
                      <a:pt x="449" y="2571"/>
                    </a:lnTo>
                    <a:lnTo>
                      <a:pt x="434" y="2549"/>
                    </a:lnTo>
                    <a:lnTo>
                      <a:pt x="419" y="2526"/>
                    </a:lnTo>
                    <a:lnTo>
                      <a:pt x="402" y="2500"/>
                    </a:lnTo>
                    <a:lnTo>
                      <a:pt x="386" y="2473"/>
                    </a:lnTo>
                    <a:lnTo>
                      <a:pt x="370" y="2442"/>
                    </a:lnTo>
                    <a:lnTo>
                      <a:pt x="355" y="2411"/>
                    </a:lnTo>
                    <a:lnTo>
                      <a:pt x="342" y="2378"/>
                    </a:lnTo>
                    <a:lnTo>
                      <a:pt x="331" y="2344"/>
                    </a:lnTo>
                    <a:lnTo>
                      <a:pt x="326" y="2327"/>
                    </a:lnTo>
                    <a:lnTo>
                      <a:pt x="322" y="2310"/>
                    </a:lnTo>
                    <a:lnTo>
                      <a:pt x="318" y="2293"/>
                    </a:lnTo>
                    <a:lnTo>
                      <a:pt x="315" y="2276"/>
                    </a:lnTo>
                    <a:lnTo>
                      <a:pt x="313" y="2259"/>
                    </a:lnTo>
                    <a:lnTo>
                      <a:pt x="312" y="2241"/>
                    </a:lnTo>
                    <a:lnTo>
                      <a:pt x="312" y="2224"/>
                    </a:lnTo>
                    <a:lnTo>
                      <a:pt x="313" y="2208"/>
                    </a:lnTo>
                    <a:lnTo>
                      <a:pt x="315" y="2192"/>
                    </a:lnTo>
                    <a:lnTo>
                      <a:pt x="318" y="2177"/>
                    </a:lnTo>
                    <a:lnTo>
                      <a:pt x="321" y="2162"/>
                    </a:lnTo>
                    <a:lnTo>
                      <a:pt x="326" y="2147"/>
                    </a:lnTo>
                    <a:lnTo>
                      <a:pt x="331" y="2133"/>
                    </a:lnTo>
                    <a:lnTo>
                      <a:pt x="336" y="2120"/>
                    </a:lnTo>
                    <a:lnTo>
                      <a:pt x="342" y="2108"/>
                    </a:lnTo>
                    <a:lnTo>
                      <a:pt x="349" y="2095"/>
                    </a:lnTo>
                    <a:lnTo>
                      <a:pt x="363" y="2073"/>
                    </a:lnTo>
                    <a:lnTo>
                      <a:pt x="378" y="2052"/>
                    </a:lnTo>
                    <a:lnTo>
                      <a:pt x="394" y="2032"/>
                    </a:lnTo>
                    <a:lnTo>
                      <a:pt x="411" y="2016"/>
                    </a:lnTo>
                    <a:lnTo>
                      <a:pt x="427" y="2002"/>
                    </a:lnTo>
                    <a:lnTo>
                      <a:pt x="442" y="1990"/>
                    </a:lnTo>
                    <a:lnTo>
                      <a:pt x="455" y="1980"/>
                    </a:lnTo>
                    <a:lnTo>
                      <a:pt x="474" y="1966"/>
                    </a:lnTo>
                    <a:lnTo>
                      <a:pt x="482" y="1962"/>
                    </a:lnTo>
                    <a:lnTo>
                      <a:pt x="475" y="1958"/>
                    </a:lnTo>
                    <a:lnTo>
                      <a:pt x="457" y="1945"/>
                    </a:lnTo>
                    <a:lnTo>
                      <a:pt x="444" y="1935"/>
                    </a:lnTo>
                    <a:lnTo>
                      <a:pt x="429" y="1922"/>
                    </a:lnTo>
                    <a:lnTo>
                      <a:pt x="412" y="1906"/>
                    </a:lnTo>
                    <a:lnTo>
                      <a:pt x="392" y="1887"/>
                    </a:lnTo>
                    <a:lnTo>
                      <a:pt x="373" y="1865"/>
                    </a:lnTo>
                    <a:lnTo>
                      <a:pt x="352" y="1838"/>
                    </a:lnTo>
                    <a:lnTo>
                      <a:pt x="330" y="1808"/>
                    </a:lnTo>
                    <a:lnTo>
                      <a:pt x="308" y="1774"/>
                    </a:lnTo>
                    <a:lnTo>
                      <a:pt x="285" y="1735"/>
                    </a:lnTo>
                    <a:lnTo>
                      <a:pt x="263" y="1693"/>
                    </a:lnTo>
                    <a:lnTo>
                      <a:pt x="252" y="1670"/>
                    </a:lnTo>
                    <a:lnTo>
                      <a:pt x="242" y="1646"/>
                    </a:lnTo>
                    <a:lnTo>
                      <a:pt x="231" y="1619"/>
                    </a:lnTo>
                    <a:lnTo>
                      <a:pt x="221" y="1593"/>
                    </a:lnTo>
                    <a:lnTo>
                      <a:pt x="213" y="1571"/>
                    </a:lnTo>
                    <a:lnTo>
                      <a:pt x="208" y="1549"/>
                    </a:lnTo>
                    <a:lnTo>
                      <a:pt x="204" y="1527"/>
                    </a:lnTo>
                    <a:lnTo>
                      <a:pt x="203" y="1507"/>
                    </a:lnTo>
                    <a:lnTo>
                      <a:pt x="203" y="1487"/>
                    </a:lnTo>
                    <a:lnTo>
                      <a:pt x="204" y="1468"/>
                    </a:lnTo>
                    <a:lnTo>
                      <a:pt x="208" y="1449"/>
                    </a:lnTo>
                    <a:lnTo>
                      <a:pt x="213" y="1430"/>
                    </a:lnTo>
                    <a:lnTo>
                      <a:pt x="219" y="1412"/>
                    </a:lnTo>
                    <a:lnTo>
                      <a:pt x="226" y="1395"/>
                    </a:lnTo>
                    <a:lnTo>
                      <a:pt x="235" y="1379"/>
                    </a:lnTo>
                    <a:lnTo>
                      <a:pt x="244" y="1363"/>
                    </a:lnTo>
                    <a:lnTo>
                      <a:pt x="255" y="1347"/>
                    </a:lnTo>
                    <a:lnTo>
                      <a:pt x="266" y="1333"/>
                    </a:lnTo>
                    <a:lnTo>
                      <a:pt x="278" y="1317"/>
                    </a:lnTo>
                    <a:lnTo>
                      <a:pt x="291" y="1304"/>
                    </a:lnTo>
                    <a:lnTo>
                      <a:pt x="305" y="1291"/>
                    </a:lnTo>
                    <a:lnTo>
                      <a:pt x="319" y="1278"/>
                    </a:lnTo>
                    <a:lnTo>
                      <a:pt x="333" y="1266"/>
                    </a:lnTo>
                    <a:lnTo>
                      <a:pt x="348" y="1255"/>
                    </a:lnTo>
                    <a:lnTo>
                      <a:pt x="377" y="1234"/>
                    </a:lnTo>
                    <a:lnTo>
                      <a:pt x="407" y="1215"/>
                    </a:lnTo>
                    <a:lnTo>
                      <a:pt x="435" y="1199"/>
                    </a:lnTo>
                    <a:lnTo>
                      <a:pt x="461" y="1185"/>
                    </a:lnTo>
                    <a:lnTo>
                      <a:pt x="485" y="1173"/>
                    </a:lnTo>
                    <a:lnTo>
                      <a:pt x="506" y="1164"/>
                    </a:lnTo>
                    <a:lnTo>
                      <a:pt x="452" y="1152"/>
                    </a:lnTo>
                    <a:lnTo>
                      <a:pt x="421" y="1144"/>
                    </a:lnTo>
                    <a:lnTo>
                      <a:pt x="386" y="1135"/>
                    </a:lnTo>
                    <a:lnTo>
                      <a:pt x="350" y="1124"/>
                    </a:lnTo>
                    <a:lnTo>
                      <a:pt x="313" y="1110"/>
                    </a:lnTo>
                    <a:lnTo>
                      <a:pt x="275" y="1096"/>
                    </a:lnTo>
                    <a:lnTo>
                      <a:pt x="238" y="1080"/>
                    </a:lnTo>
                    <a:lnTo>
                      <a:pt x="200" y="1063"/>
                    </a:lnTo>
                    <a:lnTo>
                      <a:pt x="182" y="1053"/>
                    </a:lnTo>
                    <a:lnTo>
                      <a:pt x="164" y="1043"/>
                    </a:lnTo>
                    <a:lnTo>
                      <a:pt x="147" y="1033"/>
                    </a:lnTo>
                    <a:lnTo>
                      <a:pt x="131" y="1022"/>
                    </a:lnTo>
                    <a:lnTo>
                      <a:pt x="115" y="1009"/>
                    </a:lnTo>
                    <a:lnTo>
                      <a:pt x="99" y="997"/>
                    </a:lnTo>
                    <a:lnTo>
                      <a:pt x="84" y="985"/>
                    </a:lnTo>
                    <a:lnTo>
                      <a:pt x="71" y="972"/>
                    </a:lnTo>
                    <a:lnTo>
                      <a:pt x="58" y="958"/>
                    </a:lnTo>
                    <a:lnTo>
                      <a:pt x="46" y="944"/>
                    </a:lnTo>
                    <a:lnTo>
                      <a:pt x="36" y="930"/>
                    </a:lnTo>
                    <a:lnTo>
                      <a:pt x="26" y="914"/>
                    </a:lnTo>
                    <a:lnTo>
                      <a:pt x="18" y="898"/>
                    </a:lnTo>
                    <a:lnTo>
                      <a:pt x="11" y="882"/>
                    </a:lnTo>
                    <a:lnTo>
                      <a:pt x="8" y="871"/>
                    </a:lnTo>
                    <a:lnTo>
                      <a:pt x="5" y="859"/>
                    </a:lnTo>
                    <a:lnTo>
                      <a:pt x="3" y="848"/>
                    </a:lnTo>
                    <a:lnTo>
                      <a:pt x="1" y="835"/>
                    </a:lnTo>
                    <a:lnTo>
                      <a:pt x="0" y="822"/>
                    </a:lnTo>
                    <a:lnTo>
                      <a:pt x="0" y="807"/>
                    </a:lnTo>
                    <a:lnTo>
                      <a:pt x="1" y="779"/>
                    </a:lnTo>
                    <a:lnTo>
                      <a:pt x="5" y="749"/>
                    </a:lnTo>
                    <a:lnTo>
                      <a:pt x="11" y="717"/>
                    </a:lnTo>
                    <a:lnTo>
                      <a:pt x="19" y="683"/>
                    </a:lnTo>
                    <a:lnTo>
                      <a:pt x="28" y="649"/>
                    </a:lnTo>
                    <a:lnTo>
                      <a:pt x="39" y="614"/>
                    </a:lnTo>
                    <a:lnTo>
                      <a:pt x="52" y="577"/>
                    </a:lnTo>
                    <a:lnTo>
                      <a:pt x="65" y="541"/>
                    </a:lnTo>
                    <a:lnTo>
                      <a:pt x="80" y="503"/>
                    </a:lnTo>
                    <a:lnTo>
                      <a:pt x="96" y="466"/>
                    </a:lnTo>
                    <a:lnTo>
                      <a:pt x="113" y="430"/>
                    </a:lnTo>
                    <a:lnTo>
                      <a:pt x="148" y="356"/>
                    </a:lnTo>
                    <a:lnTo>
                      <a:pt x="183" y="285"/>
                    </a:lnTo>
                    <a:lnTo>
                      <a:pt x="220" y="220"/>
                    </a:lnTo>
                    <a:lnTo>
                      <a:pt x="253" y="159"/>
                    </a:lnTo>
                    <a:lnTo>
                      <a:pt x="283" y="106"/>
                    </a:lnTo>
                    <a:lnTo>
                      <a:pt x="310" y="62"/>
                    </a:lnTo>
                    <a:lnTo>
                      <a:pt x="331" y="28"/>
                    </a:lnTo>
                    <a:lnTo>
                      <a:pt x="348" y="0"/>
                    </a:lnTo>
                    <a:lnTo>
                      <a:pt x="358" y="18"/>
                    </a:lnTo>
                    <a:lnTo>
                      <a:pt x="371" y="37"/>
                    </a:lnTo>
                    <a:lnTo>
                      <a:pt x="388" y="62"/>
                    </a:lnTo>
                    <a:lnTo>
                      <a:pt x="411" y="89"/>
                    </a:lnTo>
                    <a:lnTo>
                      <a:pt x="424" y="105"/>
                    </a:lnTo>
                    <a:lnTo>
                      <a:pt x="438" y="120"/>
                    </a:lnTo>
                    <a:lnTo>
                      <a:pt x="454" y="135"/>
                    </a:lnTo>
                    <a:lnTo>
                      <a:pt x="470" y="150"/>
                    </a:lnTo>
                    <a:lnTo>
                      <a:pt x="487" y="164"/>
                    </a:lnTo>
                    <a:lnTo>
                      <a:pt x="506" y="178"/>
                    </a:lnTo>
                    <a:lnTo>
                      <a:pt x="527" y="191"/>
                    </a:lnTo>
                    <a:lnTo>
                      <a:pt x="547" y="205"/>
                    </a:lnTo>
                    <a:lnTo>
                      <a:pt x="569" y="216"/>
                    </a:lnTo>
                    <a:lnTo>
                      <a:pt x="592" y="225"/>
                    </a:lnTo>
                    <a:lnTo>
                      <a:pt x="617" y="233"/>
                    </a:lnTo>
                    <a:lnTo>
                      <a:pt x="642" y="240"/>
                    </a:lnTo>
                    <a:lnTo>
                      <a:pt x="668" y="244"/>
                    </a:lnTo>
                    <a:lnTo>
                      <a:pt x="696" y="246"/>
                    </a:lnTo>
                    <a:lnTo>
                      <a:pt x="710" y="246"/>
                    </a:lnTo>
                    <a:lnTo>
                      <a:pt x="725" y="246"/>
                    </a:lnTo>
                    <a:lnTo>
                      <a:pt x="739" y="245"/>
                    </a:lnTo>
                    <a:lnTo>
                      <a:pt x="754" y="243"/>
                    </a:lnTo>
                    <a:lnTo>
                      <a:pt x="769" y="241"/>
                    </a:lnTo>
                    <a:lnTo>
                      <a:pt x="784" y="237"/>
                    </a:lnTo>
                    <a:lnTo>
                      <a:pt x="800" y="234"/>
                    </a:lnTo>
                    <a:lnTo>
                      <a:pt x="817" y="229"/>
                    </a:lnTo>
                    <a:lnTo>
                      <a:pt x="833" y="223"/>
                    </a:lnTo>
                    <a:lnTo>
                      <a:pt x="849" y="217"/>
                    </a:lnTo>
                    <a:lnTo>
                      <a:pt x="865" y="210"/>
                    </a:lnTo>
                    <a:lnTo>
                      <a:pt x="882" y="202"/>
                    </a:lnTo>
                    <a:lnTo>
                      <a:pt x="899" y="192"/>
                    </a:lnTo>
                    <a:lnTo>
                      <a:pt x="917" y="182"/>
                    </a:lnTo>
                    <a:lnTo>
                      <a:pt x="935" y="172"/>
                    </a:lnTo>
                    <a:lnTo>
                      <a:pt x="952" y="160"/>
                    </a:lnTo>
                    <a:lnTo>
                      <a:pt x="981" y="141"/>
                    </a:lnTo>
                    <a:lnTo>
                      <a:pt x="1009" y="127"/>
                    </a:lnTo>
                    <a:lnTo>
                      <a:pt x="1023" y="120"/>
                    </a:lnTo>
                    <a:lnTo>
                      <a:pt x="1036" y="115"/>
                    </a:lnTo>
                    <a:lnTo>
                      <a:pt x="1048" y="111"/>
                    </a:lnTo>
                    <a:lnTo>
                      <a:pt x="1060" y="107"/>
                    </a:lnTo>
                    <a:lnTo>
                      <a:pt x="1072" y="104"/>
                    </a:lnTo>
                    <a:lnTo>
                      <a:pt x="1083" y="102"/>
                    </a:lnTo>
                    <a:lnTo>
                      <a:pt x="1094" y="100"/>
                    </a:lnTo>
                    <a:lnTo>
                      <a:pt x="1105" y="100"/>
                    </a:lnTo>
                    <a:lnTo>
                      <a:pt x="1115" y="100"/>
                    </a:lnTo>
                    <a:lnTo>
                      <a:pt x="1126" y="100"/>
                    </a:lnTo>
                    <a:lnTo>
                      <a:pt x="1136" y="102"/>
                    </a:lnTo>
                    <a:lnTo>
                      <a:pt x="1145" y="103"/>
                    </a:lnTo>
                    <a:lnTo>
                      <a:pt x="1154" y="106"/>
                    </a:lnTo>
                    <a:lnTo>
                      <a:pt x="1163" y="109"/>
                    </a:lnTo>
                    <a:lnTo>
                      <a:pt x="1171" y="113"/>
                    </a:lnTo>
                    <a:lnTo>
                      <a:pt x="1180" y="117"/>
                    </a:lnTo>
                    <a:lnTo>
                      <a:pt x="1195" y="127"/>
                    </a:lnTo>
                    <a:lnTo>
                      <a:pt x="1209" y="139"/>
                    </a:lnTo>
                    <a:lnTo>
                      <a:pt x="1223" y="153"/>
                    </a:lnTo>
                    <a:lnTo>
                      <a:pt x="1236" y="168"/>
                    </a:lnTo>
                    <a:lnTo>
                      <a:pt x="1247" y="184"/>
                    </a:lnTo>
                    <a:lnTo>
                      <a:pt x="1257" y="203"/>
                    </a:lnTo>
                    <a:lnTo>
                      <a:pt x="1266" y="222"/>
                    </a:lnTo>
                    <a:lnTo>
                      <a:pt x="1275" y="242"/>
                    </a:lnTo>
                    <a:lnTo>
                      <a:pt x="1282" y="263"/>
                    </a:lnTo>
                    <a:lnTo>
                      <a:pt x="1289" y="284"/>
                    </a:lnTo>
                    <a:lnTo>
                      <a:pt x="1295" y="306"/>
                    </a:lnTo>
                    <a:lnTo>
                      <a:pt x="1301" y="328"/>
                    </a:lnTo>
                    <a:lnTo>
                      <a:pt x="1305" y="350"/>
                    </a:lnTo>
                    <a:lnTo>
                      <a:pt x="1309" y="371"/>
                    </a:lnTo>
                    <a:lnTo>
                      <a:pt x="1316" y="415"/>
                    </a:lnTo>
                    <a:lnTo>
                      <a:pt x="1320" y="454"/>
                    </a:lnTo>
                    <a:lnTo>
                      <a:pt x="1324" y="490"/>
                    </a:lnTo>
                    <a:lnTo>
                      <a:pt x="1326" y="52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grpSp>
        <p:nvGrpSpPr>
          <p:cNvPr id="41" name="组合 40"/>
          <p:cNvGrpSpPr/>
          <p:nvPr>
            <p:custDataLst>
              <p:tags r:id="rId13"/>
            </p:custDataLst>
          </p:nvPr>
        </p:nvGrpSpPr>
        <p:grpSpPr>
          <a:xfrm>
            <a:off x="10488064" y="878421"/>
            <a:ext cx="885324" cy="885324"/>
            <a:chOff x="405189" y="6659321"/>
            <a:chExt cx="651811" cy="651811"/>
          </a:xfrm>
        </p:grpSpPr>
        <p:sp>
          <p:nvSpPr>
            <p:cNvPr id="42" name="椭圆 41"/>
            <p:cNvSpPr/>
            <p:nvPr>
              <p:custDataLst>
                <p:tags r:id="rId14"/>
              </p:custDataLst>
            </p:nvPr>
          </p:nvSpPr>
          <p:spPr>
            <a:xfrm>
              <a:off x="405189" y="6659321"/>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KSO_Shape"/>
            <p:cNvSpPr/>
            <p:nvPr>
              <p:custDataLst>
                <p:tags r:id="rId15"/>
              </p:custDataLst>
            </p:nvPr>
          </p:nvSpPr>
          <p:spPr bwMode="auto">
            <a:xfrm>
              <a:off x="569682" y="6746544"/>
              <a:ext cx="373624" cy="451965"/>
            </a:xfrm>
            <a:custGeom>
              <a:avLst/>
              <a:gdLst>
                <a:gd name="T0" fmla="*/ 982332 w 968375"/>
                <a:gd name="T1" fmla="*/ 11040171 h 1170887"/>
                <a:gd name="T2" fmla="*/ 4740830 w 968375"/>
                <a:gd name="T3" fmla="*/ 12706916 h 1170887"/>
                <a:gd name="T4" fmla="*/ 8456611 w 968375"/>
                <a:gd name="T5" fmla="*/ 11125649 h 1170887"/>
                <a:gd name="T6" fmla="*/ 9011845 w 968375"/>
                <a:gd name="T7" fmla="*/ 11382065 h 1170887"/>
                <a:gd name="T8" fmla="*/ 4740830 w 968375"/>
                <a:gd name="T9" fmla="*/ 13347962 h 1170887"/>
                <a:gd name="T10" fmla="*/ 384385 w 968375"/>
                <a:gd name="T11" fmla="*/ 11296598 h 1170887"/>
                <a:gd name="T12" fmla="*/ 982332 w 968375"/>
                <a:gd name="T13" fmla="*/ 11040171 h 1170887"/>
                <a:gd name="T14" fmla="*/ 9908755 w 968375"/>
                <a:gd name="T15" fmla="*/ 7065657 h 1170887"/>
                <a:gd name="T16" fmla="*/ 11019216 w 968375"/>
                <a:gd name="T17" fmla="*/ 8433229 h 1170887"/>
                <a:gd name="T18" fmla="*/ 9609780 w 968375"/>
                <a:gd name="T19" fmla="*/ 9843538 h 1170887"/>
                <a:gd name="T20" fmla="*/ 9097266 w 968375"/>
                <a:gd name="T21" fmla="*/ 9758077 h 1170887"/>
                <a:gd name="T22" fmla="*/ 9438945 w 968375"/>
                <a:gd name="T23" fmla="*/ 9202492 h 1170887"/>
                <a:gd name="T24" fmla="*/ 9609780 w 968375"/>
                <a:gd name="T25" fmla="*/ 9245229 h 1170887"/>
                <a:gd name="T26" fmla="*/ 10378561 w 968375"/>
                <a:gd name="T27" fmla="*/ 8433229 h 1170887"/>
                <a:gd name="T28" fmla="*/ 9866050 w 968375"/>
                <a:gd name="T29" fmla="*/ 7706703 h 1170887"/>
                <a:gd name="T30" fmla="*/ 9908755 w 968375"/>
                <a:gd name="T31" fmla="*/ 7065657 h 1170887"/>
                <a:gd name="T32" fmla="*/ 9353527 w 968375"/>
                <a:gd name="T33" fmla="*/ 6125439 h 1170887"/>
                <a:gd name="T34" fmla="*/ 9438945 w 968375"/>
                <a:gd name="T35" fmla="*/ 6980179 h 1170887"/>
                <a:gd name="T36" fmla="*/ 4740830 w 968375"/>
                <a:gd name="T37" fmla="*/ 11681230 h 1170887"/>
                <a:gd name="T38" fmla="*/ 0 w 968375"/>
                <a:gd name="T39" fmla="*/ 6980179 h 1170887"/>
                <a:gd name="T40" fmla="*/ 85426 w 968375"/>
                <a:gd name="T41" fmla="*/ 6210914 h 1170887"/>
                <a:gd name="T42" fmla="*/ 4740830 w 968375"/>
                <a:gd name="T43" fmla="*/ 8646914 h 1170887"/>
                <a:gd name="T44" fmla="*/ 9353527 w 968375"/>
                <a:gd name="T45" fmla="*/ 6210914 h 1170887"/>
                <a:gd name="T46" fmla="*/ 9353527 w 968375"/>
                <a:gd name="T47" fmla="*/ 6125439 h 1170887"/>
                <a:gd name="T48" fmla="*/ 4740830 w 968375"/>
                <a:gd name="T49" fmla="*/ 4245016 h 1170887"/>
                <a:gd name="T50" fmla="*/ 8840997 w 968375"/>
                <a:gd name="T51" fmla="*/ 6210914 h 1170887"/>
                <a:gd name="T52" fmla="*/ 8798292 w 968375"/>
                <a:gd name="T53" fmla="*/ 6510072 h 1170887"/>
                <a:gd name="T54" fmla="*/ 4740830 w 968375"/>
                <a:gd name="T55" fmla="*/ 5142500 h 1170887"/>
                <a:gd name="T56" fmla="*/ 640655 w 968375"/>
                <a:gd name="T57" fmla="*/ 6510072 h 1170887"/>
                <a:gd name="T58" fmla="*/ 597935 w 968375"/>
                <a:gd name="T59" fmla="*/ 6210914 h 1170887"/>
                <a:gd name="T60" fmla="*/ 4740830 w 968375"/>
                <a:gd name="T61" fmla="*/ 4245016 h 1170887"/>
                <a:gd name="T62" fmla="*/ 6189106 w 968375"/>
                <a:gd name="T63" fmla="*/ 707884 h 1170887"/>
                <a:gd name="T64" fmla="*/ 6306716 w 968375"/>
                <a:gd name="T65" fmla="*/ 4247322 h 1170887"/>
                <a:gd name="T66" fmla="*/ 6189106 w 968375"/>
                <a:gd name="T67" fmla="*/ 707884 h 1170887"/>
                <a:gd name="T68" fmla="*/ 3131011 w 968375"/>
                <a:gd name="T69" fmla="*/ 471928 h 1170887"/>
                <a:gd name="T70" fmla="*/ 3248628 w 968375"/>
                <a:gd name="T71" fmla="*/ 4011367 h 1170887"/>
                <a:gd name="T72" fmla="*/ 3131011 w 968375"/>
                <a:gd name="T73" fmla="*/ 471928 h 1170887"/>
                <a:gd name="T74" fmla="*/ 4660050 w 968375"/>
                <a:gd name="T75" fmla="*/ 0 h 1170887"/>
                <a:gd name="T76" fmla="*/ 4777674 w 968375"/>
                <a:gd name="T77" fmla="*/ 3539433 h 1170887"/>
                <a:gd name="T78" fmla="*/ 4660050 w 968375"/>
                <a:gd name="T79" fmla="*/ 0 h 11708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68375" h="1170887">
                  <a:moveTo>
                    <a:pt x="86328" y="968447"/>
                  </a:moveTo>
                  <a:cubicBezTo>
                    <a:pt x="120108" y="1054672"/>
                    <a:pt x="258984" y="1114654"/>
                    <a:pt x="416627" y="1114654"/>
                  </a:cubicBezTo>
                  <a:cubicBezTo>
                    <a:pt x="566762" y="1114654"/>
                    <a:pt x="701884" y="1058421"/>
                    <a:pt x="743172" y="975945"/>
                  </a:cubicBezTo>
                  <a:cubicBezTo>
                    <a:pt x="791966" y="998438"/>
                    <a:pt x="791966" y="998438"/>
                    <a:pt x="791966" y="998438"/>
                  </a:cubicBezTo>
                  <a:cubicBezTo>
                    <a:pt x="743172" y="1103407"/>
                    <a:pt x="589283" y="1170887"/>
                    <a:pt x="416627" y="1170887"/>
                  </a:cubicBezTo>
                  <a:cubicBezTo>
                    <a:pt x="236464" y="1170887"/>
                    <a:pt x="78821" y="1095909"/>
                    <a:pt x="33780" y="990941"/>
                  </a:cubicBezTo>
                  <a:cubicBezTo>
                    <a:pt x="86328" y="968447"/>
                    <a:pt x="86328" y="968447"/>
                    <a:pt x="86328" y="968447"/>
                  </a:cubicBezTo>
                  <a:close/>
                  <a:moveTo>
                    <a:pt x="870787" y="619801"/>
                  </a:moveTo>
                  <a:cubicBezTo>
                    <a:pt x="927088" y="634796"/>
                    <a:pt x="968375" y="683532"/>
                    <a:pt x="968375" y="739765"/>
                  </a:cubicBezTo>
                  <a:cubicBezTo>
                    <a:pt x="968375" y="810994"/>
                    <a:pt x="912074" y="863478"/>
                    <a:pt x="844513" y="863478"/>
                  </a:cubicBezTo>
                  <a:cubicBezTo>
                    <a:pt x="829500" y="863478"/>
                    <a:pt x="814486" y="863478"/>
                    <a:pt x="799473" y="855981"/>
                  </a:cubicBezTo>
                  <a:cubicBezTo>
                    <a:pt x="810733" y="840985"/>
                    <a:pt x="821993" y="822241"/>
                    <a:pt x="829500" y="807245"/>
                  </a:cubicBezTo>
                  <a:cubicBezTo>
                    <a:pt x="833253" y="807245"/>
                    <a:pt x="840760" y="810994"/>
                    <a:pt x="844513" y="810994"/>
                  </a:cubicBezTo>
                  <a:cubicBezTo>
                    <a:pt x="882047" y="810994"/>
                    <a:pt x="912074" y="777254"/>
                    <a:pt x="912074" y="739765"/>
                  </a:cubicBezTo>
                  <a:cubicBezTo>
                    <a:pt x="912074" y="713523"/>
                    <a:pt x="893307" y="687281"/>
                    <a:pt x="867034" y="676034"/>
                  </a:cubicBezTo>
                  <a:cubicBezTo>
                    <a:pt x="870787" y="661038"/>
                    <a:pt x="870787" y="642294"/>
                    <a:pt x="870787" y="619801"/>
                  </a:cubicBezTo>
                  <a:close/>
                  <a:moveTo>
                    <a:pt x="821993" y="537325"/>
                  </a:moveTo>
                  <a:cubicBezTo>
                    <a:pt x="825746" y="556070"/>
                    <a:pt x="829500" y="582312"/>
                    <a:pt x="829500" y="612303"/>
                  </a:cubicBezTo>
                  <a:cubicBezTo>
                    <a:pt x="829500" y="840985"/>
                    <a:pt x="645584" y="1024681"/>
                    <a:pt x="416627" y="1024681"/>
                  </a:cubicBezTo>
                  <a:cubicBezTo>
                    <a:pt x="187669" y="1024681"/>
                    <a:pt x="0" y="840985"/>
                    <a:pt x="0" y="612303"/>
                  </a:cubicBezTo>
                  <a:cubicBezTo>
                    <a:pt x="0" y="586061"/>
                    <a:pt x="3753" y="563567"/>
                    <a:pt x="7507" y="544823"/>
                  </a:cubicBezTo>
                  <a:cubicBezTo>
                    <a:pt x="7507" y="664787"/>
                    <a:pt x="187669" y="758510"/>
                    <a:pt x="416627" y="758510"/>
                  </a:cubicBezTo>
                  <a:cubicBezTo>
                    <a:pt x="641830" y="758510"/>
                    <a:pt x="821993" y="664787"/>
                    <a:pt x="821993" y="544823"/>
                  </a:cubicBezTo>
                  <a:cubicBezTo>
                    <a:pt x="821993" y="541074"/>
                    <a:pt x="821993" y="541074"/>
                    <a:pt x="821993" y="537325"/>
                  </a:cubicBezTo>
                  <a:close/>
                  <a:moveTo>
                    <a:pt x="416627" y="372374"/>
                  </a:moveTo>
                  <a:cubicBezTo>
                    <a:pt x="611803" y="372374"/>
                    <a:pt x="776952" y="451101"/>
                    <a:pt x="776952" y="544823"/>
                  </a:cubicBezTo>
                  <a:cubicBezTo>
                    <a:pt x="776952" y="556070"/>
                    <a:pt x="776952" y="563567"/>
                    <a:pt x="773199" y="571065"/>
                  </a:cubicBezTo>
                  <a:cubicBezTo>
                    <a:pt x="716898" y="499836"/>
                    <a:pt x="578023" y="451101"/>
                    <a:pt x="416627" y="451101"/>
                  </a:cubicBezTo>
                  <a:cubicBezTo>
                    <a:pt x="251477" y="451101"/>
                    <a:pt x="112601" y="499836"/>
                    <a:pt x="56301" y="571065"/>
                  </a:cubicBezTo>
                  <a:cubicBezTo>
                    <a:pt x="52547" y="563567"/>
                    <a:pt x="52547" y="556070"/>
                    <a:pt x="52547" y="544823"/>
                  </a:cubicBezTo>
                  <a:cubicBezTo>
                    <a:pt x="52547" y="451101"/>
                    <a:pt x="217696" y="372374"/>
                    <a:pt x="416627" y="372374"/>
                  </a:cubicBezTo>
                  <a:close/>
                  <a:moveTo>
                    <a:pt x="543902" y="62096"/>
                  </a:moveTo>
                  <a:cubicBezTo>
                    <a:pt x="636930" y="186288"/>
                    <a:pt x="492220" y="196637"/>
                    <a:pt x="554238" y="372576"/>
                  </a:cubicBezTo>
                  <a:cubicBezTo>
                    <a:pt x="409528" y="155240"/>
                    <a:pt x="585248" y="196637"/>
                    <a:pt x="543902" y="62096"/>
                  </a:cubicBezTo>
                  <a:close/>
                  <a:moveTo>
                    <a:pt x="275155" y="41398"/>
                  </a:moveTo>
                  <a:cubicBezTo>
                    <a:pt x="368183" y="175939"/>
                    <a:pt x="223472" y="175939"/>
                    <a:pt x="285491" y="351878"/>
                  </a:cubicBezTo>
                  <a:cubicBezTo>
                    <a:pt x="140780" y="144891"/>
                    <a:pt x="316500" y="186288"/>
                    <a:pt x="275155" y="41398"/>
                  </a:cubicBezTo>
                  <a:close/>
                  <a:moveTo>
                    <a:pt x="409528" y="0"/>
                  </a:moveTo>
                  <a:cubicBezTo>
                    <a:pt x="502556" y="124192"/>
                    <a:pt x="357846" y="134542"/>
                    <a:pt x="419865" y="310480"/>
                  </a:cubicBezTo>
                  <a:cubicBezTo>
                    <a:pt x="275155" y="103493"/>
                    <a:pt x="450874" y="144891"/>
                    <a:pt x="4095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54" name="组合 53"/>
          <p:cNvGrpSpPr/>
          <p:nvPr/>
        </p:nvGrpSpPr>
        <p:grpSpPr>
          <a:xfrm>
            <a:off x="1076059" y="640553"/>
            <a:ext cx="3407722" cy="3599704"/>
            <a:chOff x="261265" y="1597870"/>
            <a:chExt cx="2508901" cy="2650246"/>
          </a:xfrm>
        </p:grpSpPr>
        <p:cxnSp>
          <p:nvCxnSpPr>
            <p:cNvPr id="30" name="直接连接符 29"/>
            <p:cNvCxnSpPr/>
            <p:nvPr>
              <p:custDataLst>
                <p:tags r:id="rId16"/>
              </p:custDataLst>
            </p:nvPr>
          </p:nvCxnSpPr>
          <p:spPr>
            <a:xfrm flipH="1">
              <a:off x="762115" y="1597870"/>
              <a:ext cx="2008051" cy="2046742"/>
            </a:xfrm>
            <a:prstGeom prst="line">
              <a:avLst/>
            </a:prstGeom>
            <a:ln w="3175">
              <a:solidFill>
                <a:schemeClr val="accent1">
                  <a:alpha val="38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custDataLst>
                <p:tags r:id="rId17"/>
              </p:custDataLst>
            </p:nvPr>
          </p:nvGrpSpPr>
          <p:grpSpPr>
            <a:xfrm>
              <a:off x="261265" y="3596305"/>
              <a:ext cx="651811" cy="651811"/>
              <a:chOff x="290109" y="4997180"/>
              <a:chExt cx="651811" cy="651811"/>
            </a:xfrm>
          </p:grpSpPr>
          <p:sp>
            <p:nvSpPr>
              <p:cNvPr id="45" name="椭圆 44"/>
              <p:cNvSpPr/>
              <p:nvPr>
                <p:custDataLst>
                  <p:tags r:id="rId18"/>
                </p:custDataLst>
              </p:nvPr>
            </p:nvSpPr>
            <p:spPr>
              <a:xfrm>
                <a:off x="290109" y="4997180"/>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KSO_Shape"/>
              <p:cNvSpPr/>
              <p:nvPr>
                <p:custDataLst>
                  <p:tags r:id="rId19"/>
                </p:custDataLst>
              </p:nvPr>
            </p:nvSpPr>
            <p:spPr bwMode="auto">
              <a:xfrm>
                <a:off x="416349" y="5115101"/>
                <a:ext cx="399330" cy="415969"/>
              </a:xfrm>
              <a:custGeom>
                <a:avLst/>
                <a:gdLst>
                  <a:gd name="T0" fmla="*/ 794608 w 1816100"/>
                  <a:gd name="T1" fmla="*/ 1893339 h 1892300"/>
                  <a:gd name="T2" fmla="*/ 789573 w 1816100"/>
                  <a:gd name="T3" fmla="*/ 1827949 h 1892300"/>
                  <a:gd name="T4" fmla="*/ 720457 w 1816100"/>
                  <a:gd name="T5" fmla="*/ 1789767 h 1892300"/>
                  <a:gd name="T6" fmla="*/ 659580 w 1816100"/>
                  <a:gd name="T7" fmla="*/ 1752728 h 1892300"/>
                  <a:gd name="T8" fmla="*/ 632804 w 1816100"/>
                  <a:gd name="T9" fmla="*/ 1683907 h 1892300"/>
                  <a:gd name="T10" fmla="*/ 560714 w 1816100"/>
                  <a:gd name="T11" fmla="*/ 1691681 h 1892300"/>
                  <a:gd name="T12" fmla="*/ 539429 w 1816100"/>
                  <a:gd name="T13" fmla="*/ 1635894 h 1892300"/>
                  <a:gd name="T14" fmla="*/ 920110 w 1816100"/>
                  <a:gd name="T15" fmla="*/ 1633708 h 1892300"/>
                  <a:gd name="T16" fmla="*/ 770297 w 1816100"/>
                  <a:gd name="T17" fmla="*/ 1560559 h 1892300"/>
                  <a:gd name="T18" fmla="*/ 911888 w 1816100"/>
                  <a:gd name="T19" fmla="*/ 1229614 h 1892300"/>
                  <a:gd name="T20" fmla="*/ 1030184 w 1816100"/>
                  <a:gd name="T21" fmla="*/ 1649298 h 1892300"/>
                  <a:gd name="T22" fmla="*/ 744720 w 1816100"/>
                  <a:gd name="T23" fmla="*/ 1434327 h 1892300"/>
                  <a:gd name="T24" fmla="*/ 894303 w 1816100"/>
                  <a:gd name="T25" fmla="*/ 1195419 h 1892300"/>
                  <a:gd name="T26" fmla="*/ 230808 w 1816100"/>
                  <a:gd name="T27" fmla="*/ 1360953 h 1892300"/>
                  <a:gd name="T28" fmla="*/ 236521 w 1816100"/>
                  <a:gd name="T29" fmla="*/ 1295928 h 1892300"/>
                  <a:gd name="T30" fmla="*/ 178248 w 1816100"/>
                  <a:gd name="T31" fmla="*/ 1227935 h 1892300"/>
                  <a:gd name="T32" fmla="*/ 116318 w 1816100"/>
                  <a:gd name="T33" fmla="*/ 1198959 h 1892300"/>
                  <a:gd name="T34" fmla="*/ 125002 w 1816100"/>
                  <a:gd name="T35" fmla="*/ 1126860 h 1892300"/>
                  <a:gd name="T36" fmla="*/ 48675 w 1816100"/>
                  <a:gd name="T37" fmla="*/ 1093548 h 1892300"/>
                  <a:gd name="T38" fmla="*/ 0 w 1816100"/>
                  <a:gd name="T39" fmla="*/ 1049058 h 1892300"/>
                  <a:gd name="T40" fmla="*/ 1156786 w 1816100"/>
                  <a:gd name="T41" fmla="*/ 1233243 h 1892300"/>
                  <a:gd name="T42" fmla="*/ 1057165 w 1816100"/>
                  <a:gd name="T43" fmla="*/ 1312366 h 1892300"/>
                  <a:gd name="T44" fmla="*/ 333612 w 1816100"/>
                  <a:gd name="T45" fmla="*/ 960328 h 1892300"/>
                  <a:gd name="T46" fmla="*/ 394765 w 1816100"/>
                  <a:gd name="T47" fmla="*/ 1125102 h 1892300"/>
                  <a:gd name="T48" fmla="*/ 280188 w 1816100"/>
                  <a:gd name="T49" fmla="*/ 961246 h 1892300"/>
                  <a:gd name="T50" fmla="*/ 1328123 w 1816100"/>
                  <a:gd name="T51" fmla="*/ 1054248 h 1892300"/>
                  <a:gd name="T52" fmla="*/ 1217842 w 1816100"/>
                  <a:gd name="T53" fmla="*/ 1101451 h 1892300"/>
                  <a:gd name="T54" fmla="*/ 1369038 w 1816100"/>
                  <a:gd name="T55" fmla="*/ 741124 h 1892300"/>
                  <a:gd name="T56" fmla="*/ 1601801 w 1816100"/>
                  <a:gd name="T57" fmla="*/ 988792 h 1892300"/>
                  <a:gd name="T58" fmla="*/ 1381132 w 1816100"/>
                  <a:gd name="T59" fmla="*/ 896774 h 1892300"/>
                  <a:gd name="T60" fmla="*/ 1491495 w 1816100"/>
                  <a:gd name="T61" fmla="*/ 730542 h 1892300"/>
                  <a:gd name="T62" fmla="*/ 1576678 w 1816100"/>
                  <a:gd name="T63" fmla="*/ 863921 h 1892300"/>
                  <a:gd name="T64" fmla="*/ 1443765 w 1816100"/>
                  <a:gd name="T65" fmla="*/ 741657 h 1892300"/>
                  <a:gd name="T66" fmla="*/ 541674 w 1816100"/>
                  <a:gd name="T67" fmla="*/ 868235 h 1892300"/>
                  <a:gd name="T68" fmla="*/ 495655 w 1816100"/>
                  <a:gd name="T69" fmla="*/ 1137875 h 1892300"/>
                  <a:gd name="T70" fmla="*/ 280217 w 1816100"/>
                  <a:gd name="T71" fmla="*/ 819106 h 1892300"/>
                  <a:gd name="T72" fmla="*/ 1559898 w 1816100"/>
                  <a:gd name="T73" fmla="*/ 480563 h 1892300"/>
                  <a:gd name="T74" fmla="*/ 1572203 w 1816100"/>
                  <a:gd name="T75" fmla="*/ 542848 h 1892300"/>
                  <a:gd name="T76" fmla="*/ 1639429 w 1816100"/>
                  <a:gd name="T77" fmla="*/ 591267 h 1892300"/>
                  <a:gd name="T78" fmla="*/ 1700273 w 1816100"/>
                  <a:gd name="T79" fmla="*/ 613772 h 1892300"/>
                  <a:gd name="T80" fmla="*/ 1710529 w 1816100"/>
                  <a:gd name="T81" fmla="*/ 681058 h 1892300"/>
                  <a:gd name="T82" fmla="*/ 1787325 w 1816100"/>
                  <a:gd name="T83" fmla="*/ 684923 h 1892300"/>
                  <a:gd name="T84" fmla="*/ 1827205 w 1816100"/>
                  <a:gd name="T85" fmla="*/ 731750 h 1892300"/>
                  <a:gd name="T86" fmla="*/ 741775 w 1816100"/>
                  <a:gd name="T87" fmla="*/ 544089 h 1892300"/>
                  <a:gd name="T88" fmla="*/ 662044 w 1816100"/>
                  <a:gd name="T89" fmla="*/ 1053175 h 1892300"/>
                  <a:gd name="T90" fmla="*/ 588285 w 1816100"/>
                  <a:gd name="T91" fmla="*/ 558021 h 1892300"/>
                  <a:gd name="T92" fmla="*/ 998897 w 1816100"/>
                  <a:gd name="T93" fmla="*/ 741195 h 1892300"/>
                  <a:gd name="T94" fmla="*/ 843300 w 1816100"/>
                  <a:gd name="T95" fmla="*/ 495355 h 1892300"/>
                  <a:gd name="T96" fmla="*/ 1334150 w 1816100"/>
                  <a:gd name="T97" fmla="*/ 389796 h 1892300"/>
                  <a:gd name="T98" fmla="*/ 1281783 w 1816100"/>
                  <a:gd name="T99" fmla="*/ 422112 h 1892300"/>
                  <a:gd name="T100" fmla="*/ 1208470 w 1816100"/>
                  <a:gd name="T101" fmla="*/ 253196 h 1892300"/>
                  <a:gd name="T102" fmla="*/ 1304231 w 1816100"/>
                  <a:gd name="T103" fmla="*/ 509168 h 1892300"/>
                  <a:gd name="T104" fmla="*/ 1284362 w 1816100"/>
                  <a:gd name="T105" fmla="*/ 594136 h 1892300"/>
                  <a:gd name="T106" fmla="*/ 1059873 w 1816100"/>
                  <a:gd name="T107" fmla="*/ 296181 h 1892300"/>
                  <a:gd name="T108" fmla="*/ 1387439 w 1816100"/>
                  <a:gd name="T109" fmla="*/ 30137 h 1892300"/>
                  <a:gd name="T110" fmla="*/ 1372357 w 1816100"/>
                  <a:gd name="T111" fmla="*/ 98172 h 1892300"/>
                  <a:gd name="T112" fmla="*/ 1440686 w 1816100"/>
                  <a:gd name="T113" fmla="*/ 146346 h 1892300"/>
                  <a:gd name="T114" fmla="*/ 1493246 w 1816100"/>
                  <a:gd name="T115" fmla="*/ 204108 h 1892300"/>
                  <a:gd name="T116" fmla="*/ 1503529 w 1816100"/>
                  <a:gd name="T117" fmla="*/ 277850 h 1892300"/>
                  <a:gd name="T118" fmla="*/ 1579855 w 1816100"/>
                  <a:gd name="T119" fmla="*/ 285842 h 1892300"/>
                  <a:gd name="T120" fmla="*/ 1605221 w 1816100"/>
                  <a:gd name="T121" fmla="*/ 344060 h 1892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16100" h="1892300">
                    <a:moveTo>
                      <a:pt x="765909" y="1577975"/>
                    </a:moveTo>
                    <a:lnTo>
                      <a:pt x="847726" y="1647245"/>
                    </a:lnTo>
                    <a:lnTo>
                      <a:pt x="839090" y="1880944"/>
                    </a:lnTo>
                    <a:lnTo>
                      <a:pt x="839090" y="1881172"/>
                    </a:lnTo>
                    <a:lnTo>
                      <a:pt x="838408" y="1882080"/>
                    </a:lnTo>
                    <a:lnTo>
                      <a:pt x="835681" y="1884351"/>
                    </a:lnTo>
                    <a:lnTo>
                      <a:pt x="833863" y="1885941"/>
                    </a:lnTo>
                    <a:lnTo>
                      <a:pt x="831590" y="1887531"/>
                    </a:lnTo>
                    <a:lnTo>
                      <a:pt x="828863" y="1889120"/>
                    </a:lnTo>
                    <a:lnTo>
                      <a:pt x="825908" y="1890710"/>
                    </a:lnTo>
                    <a:lnTo>
                      <a:pt x="822499" y="1891619"/>
                    </a:lnTo>
                    <a:lnTo>
                      <a:pt x="818863" y="1892073"/>
                    </a:lnTo>
                    <a:lnTo>
                      <a:pt x="814999" y="1892300"/>
                    </a:lnTo>
                    <a:lnTo>
                      <a:pt x="812954" y="1892300"/>
                    </a:lnTo>
                    <a:lnTo>
                      <a:pt x="810908" y="1892073"/>
                    </a:lnTo>
                    <a:lnTo>
                      <a:pt x="808635" y="1891619"/>
                    </a:lnTo>
                    <a:lnTo>
                      <a:pt x="806363" y="1891165"/>
                    </a:lnTo>
                    <a:lnTo>
                      <a:pt x="804090" y="1890256"/>
                    </a:lnTo>
                    <a:lnTo>
                      <a:pt x="801817" y="1889348"/>
                    </a:lnTo>
                    <a:lnTo>
                      <a:pt x="799090" y="1887985"/>
                    </a:lnTo>
                    <a:lnTo>
                      <a:pt x="796817" y="1886395"/>
                    </a:lnTo>
                    <a:lnTo>
                      <a:pt x="794317" y="1885032"/>
                    </a:lnTo>
                    <a:lnTo>
                      <a:pt x="791590" y="1882988"/>
                    </a:lnTo>
                    <a:lnTo>
                      <a:pt x="789090" y="1880717"/>
                    </a:lnTo>
                    <a:lnTo>
                      <a:pt x="786817" y="1878673"/>
                    </a:lnTo>
                    <a:lnTo>
                      <a:pt x="784772" y="1876402"/>
                    </a:lnTo>
                    <a:lnTo>
                      <a:pt x="782954" y="1874131"/>
                    </a:lnTo>
                    <a:lnTo>
                      <a:pt x="781590" y="1872087"/>
                    </a:lnTo>
                    <a:lnTo>
                      <a:pt x="780227" y="1870043"/>
                    </a:lnTo>
                    <a:lnTo>
                      <a:pt x="779090" y="1867772"/>
                    </a:lnTo>
                    <a:lnTo>
                      <a:pt x="778181" y="1865728"/>
                    </a:lnTo>
                    <a:lnTo>
                      <a:pt x="776818" y="1861640"/>
                    </a:lnTo>
                    <a:lnTo>
                      <a:pt x="776136" y="1857552"/>
                    </a:lnTo>
                    <a:lnTo>
                      <a:pt x="775908" y="1853691"/>
                    </a:lnTo>
                    <a:lnTo>
                      <a:pt x="776136" y="1850057"/>
                    </a:lnTo>
                    <a:lnTo>
                      <a:pt x="776590" y="1846877"/>
                    </a:lnTo>
                    <a:lnTo>
                      <a:pt x="777727" y="1843698"/>
                    </a:lnTo>
                    <a:lnTo>
                      <a:pt x="778408" y="1840972"/>
                    </a:lnTo>
                    <a:lnTo>
                      <a:pt x="779545" y="1838474"/>
                    </a:lnTo>
                    <a:lnTo>
                      <a:pt x="781363" y="1835295"/>
                    </a:lnTo>
                    <a:lnTo>
                      <a:pt x="781818" y="1834159"/>
                    </a:lnTo>
                    <a:lnTo>
                      <a:pt x="782272" y="1833023"/>
                    </a:lnTo>
                    <a:lnTo>
                      <a:pt x="783408" y="1830071"/>
                    </a:lnTo>
                    <a:lnTo>
                      <a:pt x="784090" y="1826437"/>
                    </a:lnTo>
                    <a:lnTo>
                      <a:pt x="784317" y="1824166"/>
                    </a:lnTo>
                    <a:lnTo>
                      <a:pt x="784545" y="1821668"/>
                    </a:lnTo>
                    <a:lnTo>
                      <a:pt x="784317" y="1818942"/>
                    </a:lnTo>
                    <a:lnTo>
                      <a:pt x="784090" y="1815763"/>
                    </a:lnTo>
                    <a:lnTo>
                      <a:pt x="783408" y="1812810"/>
                    </a:lnTo>
                    <a:lnTo>
                      <a:pt x="782272" y="1809404"/>
                    </a:lnTo>
                    <a:lnTo>
                      <a:pt x="780681" y="1805770"/>
                    </a:lnTo>
                    <a:lnTo>
                      <a:pt x="778863" y="1802136"/>
                    </a:lnTo>
                    <a:lnTo>
                      <a:pt x="776363" y="1798275"/>
                    </a:lnTo>
                    <a:lnTo>
                      <a:pt x="773409" y="1794414"/>
                    </a:lnTo>
                    <a:lnTo>
                      <a:pt x="769772" y="1790553"/>
                    </a:lnTo>
                    <a:lnTo>
                      <a:pt x="765454" y="1786465"/>
                    </a:lnTo>
                    <a:lnTo>
                      <a:pt x="760000" y="1782377"/>
                    </a:lnTo>
                    <a:lnTo>
                      <a:pt x="754772" y="1779198"/>
                    </a:lnTo>
                    <a:lnTo>
                      <a:pt x="750000" y="1776472"/>
                    </a:lnTo>
                    <a:lnTo>
                      <a:pt x="745454" y="1774655"/>
                    </a:lnTo>
                    <a:lnTo>
                      <a:pt x="740909" y="1773520"/>
                    </a:lnTo>
                    <a:lnTo>
                      <a:pt x="737045" y="1772611"/>
                    </a:lnTo>
                    <a:lnTo>
                      <a:pt x="733636" y="1772157"/>
                    </a:lnTo>
                    <a:lnTo>
                      <a:pt x="730000" y="1772384"/>
                    </a:lnTo>
                    <a:lnTo>
                      <a:pt x="727045" y="1772611"/>
                    </a:lnTo>
                    <a:lnTo>
                      <a:pt x="724318" y="1773293"/>
                    </a:lnTo>
                    <a:lnTo>
                      <a:pt x="722273" y="1773974"/>
                    </a:lnTo>
                    <a:lnTo>
                      <a:pt x="720227" y="1774655"/>
                    </a:lnTo>
                    <a:lnTo>
                      <a:pt x="717727" y="1776018"/>
                    </a:lnTo>
                    <a:lnTo>
                      <a:pt x="716818" y="1776472"/>
                    </a:lnTo>
                    <a:lnTo>
                      <a:pt x="716591" y="1777154"/>
                    </a:lnTo>
                    <a:lnTo>
                      <a:pt x="715454" y="1777835"/>
                    </a:lnTo>
                    <a:lnTo>
                      <a:pt x="712955" y="1779652"/>
                    </a:lnTo>
                    <a:lnTo>
                      <a:pt x="709545" y="1781469"/>
                    </a:lnTo>
                    <a:lnTo>
                      <a:pt x="707045" y="1782150"/>
                    </a:lnTo>
                    <a:lnTo>
                      <a:pt x="704545" y="1783059"/>
                    </a:lnTo>
                    <a:lnTo>
                      <a:pt x="702046" y="1783513"/>
                    </a:lnTo>
                    <a:lnTo>
                      <a:pt x="698864" y="1783740"/>
                    </a:lnTo>
                    <a:lnTo>
                      <a:pt x="695682" y="1783740"/>
                    </a:lnTo>
                    <a:lnTo>
                      <a:pt x="692046" y="1783286"/>
                    </a:lnTo>
                    <a:lnTo>
                      <a:pt x="688182" y="1782377"/>
                    </a:lnTo>
                    <a:lnTo>
                      <a:pt x="684318" y="1781242"/>
                    </a:lnTo>
                    <a:lnTo>
                      <a:pt x="680000" y="1779425"/>
                    </a:lnTo>
                    <a:lnTo>
                      <a:pt x="675682" y="1777154"/>
                    </a:lnTo>
                    <a:lnTo>
                      <a:pt x="672728" y="1775337"/>
                    </a:lnTo>
                    <a:lnTo>
                      <a:pt x="670228" y="1773520"/>
                    </a:lnTo>
                    <a:lnTo>
                      <a:pt x="667955" y="1771021"/>
                    </a:lnTo>
                    <a:lnTo>
                      <a:pt x="665682" y="1768523"/>
                    </a:lnTo>
                    <a:lnTo>
                      <a:pt x="662500" y="1764662"/>
                    </a:lnTo>
                    <a:lnTo>
                      <a:pt x="660000" y="1760574"/>
                    </a:lnTo>
                    <a:lnTo>
                      <a:pt x="658182" y="1757168"/>
                    </a:lnTo>
                    <a:lnTo>
                      <a:pt x="656819" y="1753534"/>
                    </a:lnTo>
                    <a:lnTo>
                      <a:pt x="655910" y="1749900"/>
                    </a:lnTo>
                    <a:lnTo>
                      <a:pt x="655455" y="1746720"/>
                    </a:lnTo>
                    <a:lnTo>
                      <a:pt x="655000" y="1743768"/>
                    </a:lnTo>
                    <a:lnTo>
                      <a:pt x="655000" y="1741043"/>
                    </a:lnTo>
                    <a:lnTo>
                      <a:pt x="655682" y="1738317"/>
                    </a:lnTo>
                    <a:lnTo>
                      <a:pt x="655910" y="1736046"/>
                    </a:lnTo>
                    <a:lnTo>
                      <a:pt x="656591" y="1734002"/>
                    </a:lnTo>
                    <a:lnTo>
                      <a:pt x="657046" y="1732185"/>
                    </a:lnTo>
                    <a:lnTo>
                      <a:pt x="658410" y="1729687"/>
                    </a:lnTo>
                    <a:lnTo>
                      <a:pt x="659091" y="1728324"/>
                    </a:lnTo>
                    <a:lnTo>
                      <a:pt x="659091" y="1727870"/>
                    </a:lnTo>
                    <a:lnTo>
                      <a:pt x="659773" y="1727189"/>
                    </a:lnTo>
                    <a:lnTo>
                      <a:pt x="660682" y="1724236"/>
                    </a:lnTo>
                    <a:lnTo>
                      <a:pt x="660910" y="1722192"/>
                    </a:lnTo>
                    <a:lnTo>
                      <a:pt x="661591" y="1719921"/>
                    </a:lnTo>
                    <a:lnTo>
                      <a:pt x="661591" y="1717196"/>
                    </a:lnTo>
                    <a:lnTo>
                      <a:pt x="661591" y="1714016"/>
                    </a:lnTo>
                    <a:lnTo>
                      <a:pt x="660910" y="1711064"/>
                    </a:lnTo>
                    <a:lnTo>
                      <a:pt x="660000" y="1707430"/>
                    </a:lnTo>
                    <a:lnTo>
                      <a:pt x="658637" y="1703569"/>
                    </a:lnTo>
                    <a:lnTo>
                      <a:pt x="656591" y="1699481"/>
                    </a:lnTo>
                    <a:lnTo>
                      <a:pt x="654091" y="1695393"/>
                    </a:lnTo>
                    <a:lnTo>
                      <a:pt x="650682" y="1690850"/>
                    </a:lnTo>
                    <a:lnTo>
                      <a:pt x="646591" y="1686308"/>
                    </a:lnTo>
                    <a:lnTo>
                      <a:pt x="641819" y="1681766"/>
                    </a:lnTo>
                    <a:lnTo>
                      <a:pt x="637046" y="1678132"/>
                    </a:lnTo>
                    <a:lnTo>
                      <a:pt x="632501" y="1675180"/>
                    </a:lnTo>
                    <a:lnTo>
                      <a:pt x="628410" y="1672681"/>
                    </a:lnTo>
                    <a:lnTo>
                      <a:pt x="624319" y="1670864"/>
                    </a:lnTo>
                    <a:lnTo>
                      <a:pt x="620228" y="1669729"/>
                    </a:lnTo>
                    <a:lnTo>
                      <a:pt x="616592" y="1668593"/>
                    </a:lnTo>
                    <a:lnTo>
                      <a:pt x="612955" y="1668139"/>
                    </a:lnTo>
                    <a:lnTo>
                      <a:pt x="609774" y="1667912"/>
                    </a:lnTo>
                    <a:lnTo>
                      <a:pt x="606819" y="1668139"/>
                    </a:lnTo>
                    <a:lnTo>
                      <a:pt x="604092" y="1668366"/>
                    </a:lnTo>
                    <a:lnTo>
                      <a:pt x="601592" y="1668820"/>
                    </a:lnTo>
                    <a:lnTo>
                      <a:pt x="599092" y="1669502"/>
                    </a:lnTo>
                    <a:lnTo>
                      <a:pt x="595683" y="1670864"/>
                    </a:lnTo>
                    <a:lnTo>
                      <a:pt x="593410" y="1672227"/>
                    </a:lnTo>
                    <a:lnTo>
                      <a:pt x="592047" y="1672908"/>
                    </a:lnTo>
                    <a:lnTo>
                      <a:pt x="590910" y="1674044"/>
                    </a:lnTo>
                    <a:lnTo>
                      <a:pt x="588183" y="1676088"/>
                    </a:lnTo>
                    <a:lnTo>
                      <a:pt x="585910" y="1677678"/>
                    </a:lnTo>
                    <a:lnTo>
                      <a:pt x="583637" y="1678813"/>
                    </a:lnTo>
                    <a:lnTo>
                      <a:pt x="580456" y="1680176"/>
                    </a:lnTo>
                    <a:lnTo>
                      <a:pt x="577501" y="1681312"/>
                    </a:lnTo>
                    <a:lnTo>
                      <a:pt x="573865" y="1681993"/>
                    </a:lnTo>
                    <a:lnTo>
                      <a:pt x="570001" y="1682447"/>
                    </a:lnTo>
                    <a:lnTo>
                      <a:pt x="565910" y="1682447"/>
                    </a:lnTo>
                    <a:lnTo>
                      <a:pt x="561592" y="1681766"/>
                    </a:lnTo>
                    <a:lnTo>
                      <a:pt x="559092" y="1681312"/>
                    </a:lnTo>
                    <a:lnTo>
                      <a:pt x="556820" y="1680403"/>
                    </a:lnTo>
                    <a:lnTo>
                      <a:pt x="554547" y="1679495"/>
                    </a:lnTo>
                    <a:lnTo>
                      <a:pt x="552274" y="1678359"/>
                    </a:lnTo>
                    <a:lnTo>
                      <a:pt x="550001" y="1676769"/>
                    </a:lnTo>
                    <a:lnTo>
                      <a:pt x="547501" y="1675407"/>
                    </a:lnTo>
                    <a:lnTo>
                      <a:pt x="544774" y="1673590"/>
                    </a:lnTo>
                    <a:lnTo>
                      <a:pt x="542502" y="1671546"/>
                    </a:lnTo>
                    <a:lnTo>
                      <a:pt x="540002" y="1669275"/>
                    </a:lnTo>
                    <a:lnTo>
                      <a:pt x="537956" y="1666776"/>
                    </a:lnTo>
                    <a:lnTo>
                      <a:pt x="536138" y="1664505"/>
                    </a:lnTo>
                    <a:lnTo>
                      <a:pt x="534320" y="1662461"/>
                    </a:lnTo>
                    <a:lnTo>
                      <a:pt x="532956" y="1660190"/>
                    </a:lnTo>
                    <a:lnTo>
                      <a:pt x="531820" y="1658146"/>
                    </a:lnTo>
                    <a:lnTo>
                      <a:pt x="530911" y="1655875"/>
                    </a:lnTo>
                    <a:lnTo>
                      <a:pt x="530229" y="1653831"/>
                    </a:lnTo>
                    <a:lnTo>
                      <a:pt x="529547" y="1651787"/>
                    </a:lnTo>
                    <a:lnTo>
                      <a:pt x="529093" y="1649743"/>
                    </a:lnTo>
                    <a:lnTo>
                      <a:pt x="528638" y="1645882"/>
                    </a:lnTo>
                    <a:lnTo>
                      <a:pt x="528865" y="1642248"/>
                    </a:lnTo>
                    <a:lnTo>
                      <a:pt x="529547" y="1638614"/>
                    </a:lnTo>
                    <a:lnTo>
                      <a:pt x="530229" y="1635662"/>
                    </a:lnTo>
                    <a:lnTo>
                      <a:pt x="531365" y="1632709"/>
                    </a:lnTo>
                    <a:lnTo>
                      <a:pt x="532502" y="1630211"/>
                    </a:lnTo>
                    <a:lnTo>
                      <a:pt x="533638" y="1628167"/>
                    </a:lnTo>
                    <a:lnTo>
                      <a:pt x="535683" y="1624988"/>
                    </a:lnTo>
                    <a:lnTo>
                      <a:pt x="536365" y="1624079"/>
                    </a:lnTo>
                    <a:lnTo>
                      <a:pt x="765909" y="1577975"/>
                    </a:lnTo>
                    <a:close/>
                    <a:moveTo>
                      <a:pt x="786720" y="1503363"/>
                    </a:moveTo>
                    <a:lnTo>
                      <a:pt x="789668" y="1503363"/>
                    </a:lnTo>
                    <a:lnTo>
                      <a:pt x="793070" y="1503588"/>
                    </a:lnTo>
                    <a:lnTo>
                      <a:pt x="796245" y="1504488"/>
                    </a:lnTo>
                    <a:lnTo>
                      <a:pt x="799193" y="1505388"/>
                    </a:lnTo>
                    <a:lnTo>
                      <a:pt x="802141" y="1506737"/>
                    </a:lnTo>
                    <a:lnTo>
                      <a:pt x="805089" y="1508087"/>
                    </a:lnTo>
                    <a:lnTo>
                      <a:pt x="808037" y="1510112"/>
                    </a:lnTo>
                    <a:lnTo>
                      <a:pt x="810759" y="1512136"/>
                    </a:lnTo>
                    <a:lnTo>
                      <a:pt x="901927" y="1588623"/>
                    </a:lnTo>
                    <a:lnTo>
                      <a:pt x="904421" y="1591097"/>
                    </a:lnTo>
                    <a:lnTo>
                      <a:pt x="906463" y="1593572"/>
                    </a:lnTo>
                    <a:lnTo>
                      <a:pt x="908504" y="1596271"/>
                    </a:lnTo>
                    <a:lnTo>
                      <a:pt x="910318" y="1598971"/>
                    </a:lnTo>
                    <a:lnTo>
                      <a:pt x="911679" y="1601895"/>
                    </a:lnTo>
                    <a:lnTo>
                      <a:pt x="912813" y="1604820"/>
                    </a:lnTo>
                    <a:lnTo>
                      <a:pt x="913720" y="1607744"/>
                    </a:lnTo>
                    <a:lnTo>
                      <a:pt x="914173" y="1610894"/>
                    </a:lnTo>
                    <a:lnTo>
                      <a:pt x="914400" y="1613818"/>
                    </a:lnTo>
                    <a:lnTo>
                      <a:pt x="914400" y="1616968"/>
                    </a:lnTo>
                    <a:lnTo>
                      <a:pt x="914173" y="1619667"/>
                    </a:lnTo>
                    <a:lnTo>
                      <a:pt x="913720" y="1622817"/>
                    </a:lnTo>
                    <a:lnTo>
                      <a:pt x="912586" y="1625516"/>
                    </a:lnTo>
                    <a:lnTo>
                      <a:pt x="911225" y="1628441"/>
                    </a:lnTo>
                    <a:lnTo>
                      <a:pt x="909864" y="1630915"/>
                    </a:lnTo>
                    <a:lnTo>
                      <a:pt x="908050" y="1633165"/>
                    </a:lnTo>
                    <a:lnTo>
                      <a:pt x="906009" y="1635414"/>
                    </a:lnTo>
                    <a:lnTo>
                      <a:pt x="903741" y="1637439"/>
                    </a:lnTo>
                    <a:lnTo>
                      <a:pt x="901020" y="1639014"/>
                    </a:lnTo>
                    <a:lnTo>
                      <a:pt x="898298" y="1640589"/>
                    </a:lnTo>
                    <a:lnTo>
                      <a:pt x="895804" y="1641488"/>
                    </a:lnTo>
                    <a:lnTo>
                      <a:pt x="892629" y="1642388"/>
                    </a:lnTo>
                    <a:lnTo>
                      <a:pt x="889907" y="1642838"/>
                    </a:lnTo>
                    <a:lnTo>
                      <a:pt x="886732" y="1643063"/>
                    </a:lnTo>
                    <a:lnTo>
                      <a:pt x="883784" y="1643063"/>
                    </a:lnTo>
                    <a:lnTo>
                      <a:pt x="880382" y="1642613"/>
                    </a:lnTo>
                    <a:lnTo>
                      <a:pt x="877207" y="1641938"/>
                    </a:lnTo>
                    <a:lnTo>
                      <a:pt x="874259" y="1641038"/>
                    </a:lnTo>
                    <a:lnTo>
                      <a:pt x="871311" y="1639689"/>
                    </a:lnTo>
                    <a:lnTo>
                      <a:pt x="868363" y="1638339"/>
                    </a:lnTo>
                    <a:lnTo>
                      <a:pt x="865414" y="1636539"/>
                    </a:lnTo>
                    <a:lnTo>
                      <a:pt x="862693" y="1634515"/>
                    </a:lnTo>
                    <a:lnTo>
                      <a:pt x="771525" y="1557578"/>
                    </a:lnTo>
                    <a:lnTo>
                      <a:pt x="769030" y="1555329"/>
                    </a:lnTo>
                    <a:lnTo>
                      <a:pt x="766989" y="1552629"/>
                    </a:lnTo>
                    <a:lnTo>
                      <a:pt x="764948" y="1550155"/>
                    </a:lnTo>
                    <a:lnTo>
                      <a:pt x="763134" y="1547455"/>
                    </a:lnTo>
                    <a:lnTo>
                      <a:pt x="761546" y="1544531"/>
                    </a:lnTo>
                    <a:lnTo>
                      <a:pt x="760639" y="1541831"/>
                    </a:lnTo>
                    <a:lnTo>
                      <a:pt x="759732" y="1538682"/>
                    </a:lnTo>
                    <a:lnTo>
                      <a:pt x="759052" y="1535757"/>
                    </a:lnTo>
                    <a:lnTo>
                      <a:pt x="758825" y="1532608"/>
                    </a:lnTo>
                    <a:lnTo>
                      <a:pt x="758825" y="1529683"/>
                    </a:lnTo>
                    <a:lnTo>
                      <a:pt x="759279" y="1526759"/>
                    </a:lnTo>
                    <a:lnTo>
                      <a:pt x="759732" y="1523834"/>
                    </a:lnTo>
                    <a:lnTo>
                      <a:pt x="760866" y="1520910"/>
                    </a:lnTo>
                    <a:lnTo>
                      <a:pt x="762000" y="1518210"/>
                    </a:lnTo>
                    <a:lnTo>
                      <a:pt x="763587" y="1515736"/>
                    </a:lnTo>
                    <a:lnTo>
                      <a:pt x="765402" y="1513261"/>
                    </a:lnTo>
                    <a:lnTo>
                      <a:pt x="767443" y="1511012"/>
                    </a:lnTo>
                    <a:lnTo>
                      <a:pt x="769711" y="1508987"/>
                    </a:lnTo>
                    <a:lnTo>
                      <a:pt x="772432" y="1507412"/>
                    </a:lnTo>
                    <a:lnTo>
                      <a:pt x="774927" y="1506063"/>
                    </a:lnTo>
                    <a:lnTo>
                      <a:pt x="777648" y="1504938"/>
                    </a:lnTo>
                    <a:lnTo>
                      <a:pt x="780823" y="1504263"/>
                    </a:lnTo>
                    <a:lnTo>
                      <a:pt x="783545" y="1503588"/>
                    </a:lnTo>
                    <a:lnTo>
                      <a:pt x="786720" y="1503363"/>
                    </a:lnTo>
                    <a:close/>
                    <a:moveTo>
                      <a:pt x="888093" y="1187450"/>
                    </a:moveTo>
                    <a:lnTo>
                      <a:pt x="896937" y="1204207"/>
                    </a:lnTo>
                    <a:lnTo>
                      <a:pt x="905555" y="1221417"/>
                    </a:lnTo>
                    <a:lnTo>
                      <a:pt x="913720" y="1238174"/>
                    </a:lnTo>
                    <a:lnTo>
                      <a:pt x="921430" y="1255384"/>
                    </a:lnTo>
                    <a:lnTo>
                      <a:pt x="929141" y="1272141"/>
                    </a:lnTo>
                    <a:lnTo>
                      <a:pt x="936171" y="1289351"/>
                    </a:lnTo>
                    <a:lnTo>
                      <a:pt x="943202" y="1306107"/>
                    </a:lnTo>
                    <a:lnTo>
                      <a:pt x="949779" y="1323091"/>
                    </a:lnTo>
                    <a:lnTo>
                      <a:pt x="955902" y="1339621"/>
                    </a:lnTo>
                    <a:lnTo>
                      <a:pt x="962025" y="1356378"/>
                    </a:lnTo>
                    <a:lnTo>
                      <a:pt x="967695" y="1372909"/>
                    </a:lnTo>
                    <a:lnTo>
                      <a:pt x="973137" y="1388987"/>
                    </a:lnTo>
                    <a:lnTo>
                      <a:pt x="978127" y="1405064"/>
                    </a:lnTo>
                    <a:lnTo>
                      <a:pt x="983116" y="1420915"/>
                    </a:lnTo>
                    <a:lnTo>
                      <a:pt x="987652" y="1436540"/>
                    </a:lnTo>
                    <a:lnTo>
                      <a:pt x="991961" y="1451938"/>
                    </a:lnTo>
                    <a:lnTo>
                      <a:pt x="999898" y="1481150"/>
                    </a:lnTo>
                    <a:lnTo>
                      <a:pt x="1007155" y="1509682"/>
                    </a:lnTo>
                    <a:lnTo>
                      <a:pt x="1013052" y="1535950"/>
                    </a:lnTo>
                    <a:lnTo>
                      <a:pt x="1018495" y="1560406"/>
                    </a:lnTo>
                    <a:lnTo>
                      <a:pt x="1022804" y="1583050"/>
                    </a:lnTo>
                    <a:lnTo>
                      <a:pt x="1026659" y="1603430"/>
                    </a:lnTo>
                    <a:lnTo>
                      <a:pt x="1029607" y="1621093"/>
                    </a:lnTo>
                    <a:lnTo>
                      <a:pt x="1031875" y="1636039"/>
                    </a:lnTo>
                    <a:lnTo>
                      <a:pt x="1027566" y="1637397"/>
                    </a:lnTo>
                    <a:lnTo>
                      <a:pt x="1023030" y="1638303"/>
                    </a:lnTo>
                    <a:lnTo>
                      <a:pt x="1018721" y="1639209"/>
                    </a:lnTo>
                    <a:lnTo>
                      <a:pt x="1013959" y="1639662"/>
                    </a:lnTo>
                    <a:lnTo>
                      <a:pt x="1009650" y="1639888"/>
                    </a:lnTo>
                    <a:lnTo>
                      <a:pt x="1005114" y="1639888"/>
                    </a:lnTo>
                    <a:lnTo>
                      <a:pt x="1000579" y="1639435"/>
                    </a:lnTo>
                    <a:lnTo>
                      <a:pt x="995816" y="1638982"/>
                    </a:lnTo>
                    <a:lnTo>
                      <a:pt x="991507" y="1637850"/>
                    </a:lnTo>
                    <a:lnTo>
                      <a:pt x="987198" y="1636718"/>
                    </a:lnTo>
                    <a:lnTo>
                      <a:pt x="982889" y="1635133"/>
                    </a:lnTo>
                    <a:lnTo>
                      <a:pt x="978580" y="1633321"/>
                    </a:lnTo>
                    <a:lnTo>
                      <a:pt x="974045" y="1631283"/>
                    </a:lnTo>
                    <a:lnTo>
                      <a:pt x="969963" y="1628792"/>
                    </a:lnTo>
                    <a:lnTo>
                      <a:pt x="966107" y="1626075"/>
                    </a:lnTo>
                    <a:lnTo>
                      <a:pt x="962479" y="1623131"/>
                    </a:lnTo>
                    <a:lnTo>
                      <a:pt x="758598" y="1450353"/>
                    </a:lnTo>
                    <a:lnTo>
                      <a:pt x="756104" y="1447862"/>
                    </a:lnTo>
                    <a:lnTo>
                      <a:pt x="753382" y="1445145"/>
                    </a:lnTo>
                    <a:lnTo>
                      <a:pt x="751114" y="1442654"/>
                    </a:lnTo>
                    <a:lnTo>
                      <a:pt x="748620" y="1439937"/>
                    </a:lnTo>
                    <a:lnTo>
                      <a:pt x="746579" y="1436993"/>
                    </a:lnTo>
                    <a:lnTo>
                      <a:pt x="744537" y="1434049"/>
                    </a:lnTo>
                    <a:lnTo>
                      <a:pt x="742950" y="1431105"/>
                    </a:lnTo>
                    <a:lnTo>
                      <a:pt x="741136" y="1428162"/>
                    </a:lnTo>
                    <a:lnTo>
                      <a:pt x="739548" y="1424765"/>
                    </a:lnTo>
                    <a:lnTo>
                      <a:pt x="738187" y="1421595"/>
                    </a:lnTo>
                    <a:lnTo>
                      <a:pt x="737280" y="1418424"/>
                    </a:lnTo>
                    <a:lnTo>
                      <a:pt x="736146" y="1415028"/>
                    </a:lnTo>
                    <a:lnTo>
                      <a:pt x="735239" y="1411631"/>
                    </a:lnTo>
                    <a:lnTo>
                      <a:pt x="734559" y="1408461"/>
                    </a:lnTo>
                    <a:lnTo>
                      <a:pt x="734105" y="1404838"/>
                    </a:lnTo>
                    <a:lnTo>
                      <a:pt x="733652" y="1401441"/>
                    </a:lnTo>
                    <a:lnTo>
                      <a:pt x="733425" y="1398271"/>
                    </a:lnTo>
                    <a:lnTo>
                      <a:pt x="733425" y="1394648"/>
                    </a:lnTo>
                    <a:lnTo>
                      <a:pt x="733652" y="1391251"/>
                    </a:lnTo>
                    <a:lnTo>
                      <a:pt x="733879" y="1387628"/>
                    </a:lnTo>
                    <a:lnTo>
                      <a:pt x="734332" y="1384458"/>
                    </a:lnTo>
                    <a:lnTo>
                      <a:pt x="735013" y="1380834"/>
                    </a:lnTo>
                    <a:lnTo>
                      <a:pt x="735693" y="1377438"/>
                    </a:lnTo>
                    <a:lnTo>
                      <a:pt x="736600" y="1374268"/>
                    </a:lnTo>
                    <a:lnTo>
                      <a:pt x="737961" y="1370871"/>
                    </a:lnTo>
                    <a:lnTo>
                      <a:pt x="739321" y="1367474"/>
                    </a:lnTo>
                    <a:lnTo>
                      <a:pt x="740455" y="1364304"/>
                    </a:lnTo>
                    <a:lnTo>
                      <a:pt x="742270" y="1361134"/>
                    </a:lnTo>
                    <a:lnTo>
                      <a:pt x="744084" y="1358190"/>
                    </a:lnTo>
                    <a:lnTo>
                      <a:pt x="746125" y="1355020"/>
                    </a:lnTo>
                    <a:lnTo>
                      <a:pt x="748166" y="1351849"/>
                    </a:lnTo>
                    <a:lnTo>
                      <a:pt x="750434" y="1349132"/>
                    </a:lnTo>
                    <a:lnTo>
                      <a:pt x="888093" y="1187450"/>
                    </a:lnTo>
                    <a:close/>
                    <a:moveTo>
                      <a:pt x="13843" y="1016000"/>
                    </a:moveTo>
                    <a:lnTo>
                      <a:pt x="270961" y="1018493"/>
                    </a:lnTo>
                    <a:lnTo>
                      <a:pt x="342900" y="1111642"/>
                    </a:lnTo>
                    <a:lnTo>
                      <a:pt x="280720" y="1360946"/>
                    </a:lnTo>
                    <a:lnTo>
                      <a:pt x="279585" y="1361626"/>
                    </a:lnTo>
                    <a:lnTo>
                      <a:pt x="276408" y="1363666"/>
                    </a:lnTo>
                    <a:lnTo>
                      <a:pt x="273685" y="1365025"/>
                    </a:lnTo>
                    <a:lnTo>
                      <a:pt x="270961" y="1366385"/>
                    </a:lnTo>
                    <a:lnTo>
                      <a:pt x="267784" y="1367292"/>
                    </a:lnTo>
                    <a:lnTo>
                      <a:pt x="264380" y="1368198"/>
                    </a:lnTo>
                    <a:lnTo>
                      <a:pt x="260522" y="1368425"/>
                    </a:lnTo>
                    <a:lnTo>
                      <a:pt x="256437" y="1368425"/>
                    </a:lnTo>
                    <a:lnTo>
                      <a:pt x="254395" y="1368198"/>
                    </a:lnTo>
                    <a:lnTo>
                      <a:pt x="252125" y="1367519"/>
                    </a:lnTo>
                    <a:lnTo>
                      <a:pt x="249856" y="1367065"/>
                    </a:lnTo>
                    <a:lnTo>
                      <a:pt x="247587" y="1366385"/>
                    </a:lnTo>
                    <a:lnTo>
                      <a:pt x="245544" y="1365252"/>
                    </a:lnTo>
                    <a:lnTo>
                      <a:pt x="243275" y="1364346"/>
                    </a:lnTo>
                    <a:lnTo>
                      <a:pt x="240779" y="1362759"/>
                    </a:lnTo>
                    <a:lnTo>
                      <a:pt x="238509" y="1361173"/>
                    </a:lnTo>
                    <a:lnTo>
                      <a:pt x="236013" y="1359359"/>
                    </a:lnTo>
                    <a:lnTo>
                      <a:pt x="233744" y="1357093"/>
                    </a:lnTo>
                    <a:lnTo>
                      <a:pt x="231474" y="1354827"/>
                    </a:lnTo>
                    <a:lnTo>
                      <a:pt x="229205" y="1351880"/>
                    </a:lnTo>
                    <a:lnTo>
                      <a:pt x="226936" y="1349161"/>
                    </a:lnTo>
                    <a:lnTo>
                      <a:pt x="225120" y="1346441"/>
                    </a:lnTo>
                    <a:lnTo>
                      <a:pt x="223305" y="1343495"/>
                    </a:lnTo>
                    <a:lnTo>
                      <a:pt x="221943" y="1340775"/>
                    </a:lnTo>
                    <a:lnTo>
                      <a:pt x="220808" y="1338055"/>
                    </a:lnTo>
                    <a:lnTo>
                      <a:pt x="219901" y="1335562"/>
                    </a:lnTo>
                    <a:lnTo>
                      <a:pt x="219220" y="1333069"/>
                    </a:lnTo>
                    <a:lnTo>
                      <a:pt x="218766" y="1330576"/>
                    </a:lnTo>
                    <a:lnTo>
                      <a:pt x="218539" y="1328083"/>
                    </a:lnTo>
                    <a:lnTo>
                      <a:pt x="218085" y="1325590"/>
                    </a:lnTo>
                    <a:lnTo>
                      <a:pt x="218539" y="1321284"/>
                    </a:lnTo>
                    <a:lnTo>
                      <a:pt x="218993" y="1316978"/>
                    </a:lnTo>
                    <a:lnTo>
                      <a:pt x="219901" y="1313125"/>
                    </a:lnTo>
                    <a:lnTo>
                      <a:pt x="221262" y="1309725"/>
                    </a:lnTo>
                    <a:lnTo>
                      <a:pt x="222851" y="1306552"/>
                    </a:lnTo>
                    <a:lnTo>
                      <a:pt x="224666" y="1303833"/>
                    </a:lnTo>
                    <a:lnTo>
                      <a:pt x="226028" y="1301566"/>
                    </a:lnTo>
                    <a:lnTo>
                      <a:pt x="228751" y="1298620"/>
                    </a:lnTo>
                    <a:lnTo>
                      <a:pt x="229659" y="1297260"/>
                    </a:lnTo>
                    <a:lnTo>
                      <a:pt x="230793" y="1296127"/>
                    </a:lnTo>
                    <a:lnTo>
                      <a:pt x="232155" y="1293634"/>
                    </a:lnTo>
                    <a:lnTo>
                      <a:pt x="233063" y="1291821"/>
                    </a:lnTo>
                    <a:lnTo>
                      <a:pt x="233971" y="1289781"/>
                    </a:lnTo>
                    <a:lnTo>
                      <a:pt x="234878" y="1287288"/>
                    </a:lnTo>
                    <a:lnTo>
                      <a:pt x="235559" y="1284568"/>
                    </a:lnTo>
                    <a:lnTo>
                      <a:pt x="236013" y="1281622"/>
                    </a:lnTo>
                    <a:lnTo>
                      <a:pt x="236467" y="1278222"/>
                    </a:lnTo>
                    <a:lnTo>
                      <a:pt x="236467" y="1274823"/>
                    </a:lnTo>
                    <a:lnTo>
                      <a:pt x="235786" y="1270970"/>
                    </a:lnTo>
                    <a:lnTo>
                      <a:pt x="235105" y="1266664"/>
                    </a:lnTo>
                    <a:lnTo>
                      <a:pt x="233744" y="1262131"/>
                    </a:lnTo>
                    <a:lnTo>
                      <a:pt x="231928" y="1257598"/>
                    </a:lnTo>
                    <a:lnTo>
                      <a:pt x="229432" y="1253065"/>
                    </a:lnTo>
                    <a:lnTo>
                      <a:pt x="226482" y="1247853"/>
                    </a:lnTo>
                    <a:lnTo>
                      <a:pt x="222851" y="1242413"/>
                    </a:lnTo>
                    <a:lnTo>
                      <a:pt x="220127" y="1239694"/>
                    </a:lnTo>
                    <a:lnTo>
                      <a:pt x="217858" y="1236974"/>
                    </a:lnTo>
                    <a:lnTo>
                      <a:pt x="213092" y="1231988"/>
                    </a:lnTo>
                    <a:lnTo>
                      <a:pt x="208554" y="1228135"/>
                    </a:lnTo>
                    <a:lnTo>
                      <a:pt x="204015" y="1225189"/>
                    </a:lnTo>
                    <a:lnTo>
                      <a:pt x="199703" y="1222922"/>
                    </a:lnTo>
                    <a:lnTo>
                      <a:pt x="195618" y="1221336"/>
                    </a:lnTo>
                    <a:lnTo>
                      <a:pt x="191761" y="1219976"/>
                    </a:lnTo>
                    <a:lnTo>
                      <a:pt x="188130" y="1219296"/>
                    </a:lnTo>
                    <a:lnTo>
                      <a:pt x="184952" y="1219069"/>
                    </a:lnTo>
                    <a:lnTo>
                      <a:pt x="181775" y="1219069"/>
                    </a:lnTo>
                    <a:lnTo>
                      <a:pt x="179279" y="1219296"/>
                    </a:lnTo>
                    <a:lnTo>
                      <a:pt x="177010" y="1219749"/>
                    </a:lnTo>
                    <a:lnTo>
                      <a:pt x="173833" y="1220429"/>
                    </a:lnTo>
                    <a:lnTo>
                      <a:pt x="172925" y="1221109"/>
                    </a:lnTo>
                    <a:lnTo>
                      <a:pt x="172698" y="1221109"/>
                    </a:lnTo>
                    <a:lnTo>
                      <a:pt x="171109" y="1221789"/>
                    </a:lnTo>
                    <a:lnTo>
                      <a:pt x="168159" y="1223149"/>
                    </a:lnTo>
                    <a:lnTo>
                      <a:pt x="166117" y="1223602"/>
                    </a:lnTo>
                    <a:lnTo>
                      <a:pt x="163847" y="1224282"/>
                    </a:lnTo>
                    <a:lnTo>
                      <a:pt x="161351" y="1224509"/>
                    </a:lnTo>
                    <a:lnTo>
                      <a:pt x="158628" y="1224962"/>
                    </a:lnTo>
                    <a:lnTo>
                      <a:pt x="155451" y="1224962"/>
                    </a:lnTo>
                    <a:lnTo>
                      <a:pt x="152047" y="1224282"/>
                    </a:lnTo>
                    <a:lnTo>
                      <a:pt x="148643" y="1223602"/>
                    </a:lnTo>
                    <a:lnTo>
                      <a:pt x="145012" y="1222242"/>
                    </a:lnTo>
                    <a:lnTo>
                      <a:pt x="140927" y="1220883"/>
                    </a:lnTo>
                    <a:lnTo>
                      <a:pt x="137069" y="1218389"/>
                    </a:lnTo>
                    <a:lnTo>
                      <a:pt x="132757" y="1215670"/>
                    </a:lnTo>
                    <a:lnTo>
                      <a:pt x="128218" y="1212044"/>
                    </a:lnTo>
                    <a:lnTo>
                      <a:pt x="125949" y="1209551"/>
                    </a:lnTo>
                    <a:lnTo>
                      <a:pt x="123680" y="1206604"/>
                    </a:lnTo>
                    <a:lnTo>
                      <a:pt x="121637" y="1203658"/>
                    </a:lnTo>
                    <a:lnTo>
                      <a:pt x="120730" y="1202071"/>
                    </a:lnTo>
                    <a:lnTo>
                      <a:pt x="119822" y="1200485"/>
                    </a:lnTo>
                    <a:lnTo>
                      <a:pt x="117326" y="1195725"/>
                    </a:lnTo>
                    <a:lnTo>
                      <a:pt x="115510" y="1190966"/>
                    </a:lnTo>
                    <a:lnTo>
                      <a:pt x="114602" y="1186433"/>
                    </a:lnTo>
                    <a:lnTo>
                      <a:pt x="113695" y="1182127"/>
                    </a:lnTo>
                    <a:lnTo>
                      <a:pt x="113468" y="1178274"/>
                    </a:lnTo>
                    <a:lnTo>
                      <a:pt x="113695" y="1174648"/>
                    </a:lnTo>
                    <a:lnTo>
                      <a:pt x="114148" y="1171475"/>
                    </a:lnTo>
                    <a:lnTo>
                      <a:pt x="115056" y="1168302"/>
                    </a:lnTo>
                    <a:lnTo>
                      <a:pt x="115737" y="1165809"/>
                    </a:lnTo>
                    <a:lnTo>
                      <a:pt x="116872" y="1163316"/>
                    </a:lnTo>
                    <a:lnTo>
                      <a:pt x="117779" y="1161276"/>
                    </a:lnTo>
                    <a:lnTo>
                      <a:pt x="119141" y="1159690"/>
                    </a:lnTo>
                    <a:lnTo>
                      <a:pt x="120957" y="1157197"/>
                    </a:lnTo>
                    <a:lnTo>
                      <a:pt x="121864" y="1155837"/>
                    </a:lnTo>
                    <a:lnTo>
                      <a:pt x="122091" y="1155610"/>
                    </a:lnTo>
                    <a:lnTo>
                      <a:pt x="122999" y="1154477"/>
                    </a:lnTo>
                    <a:lnTo>
                      <a:pt x="124588" y="1151757"/>
                    </a:lnTo>
                    <a:lnTo>
                      <a:pt x="125495" y="1149718"/>
                    </a:lnTo>
                    <a:lnTo>
                      <a:pt x="126176" y="1147451"/>
                    </a:lnTo>
                    <a:lnTo>
                      <a:pt x="127084" y="1144278"/>
                    </a:lnTo>
                    <a:lnTo>
                      <a:pt x="127538" y="1141332"/>
                    </a:lnTo>
                    <a:lnTo>
                      <a:pt x="127765" y="1137479"/>
                    </a:lnTo>
                    <a:lnTo>
                      <a:pt x="127765" y="1133400"/>
                    </a:lnTo>
                    <a:lnTo>
                      <a:pt x="127084" y="1128867"/>
                    </a:lnTo>
                    <a:lnTo>
                      <a:pt x="125949" y="1124334"/>
                    </a:lnTo>
                    <a:lnTo>
                      <a:pt x="124134" y="1119348"/>
                    </a:lnTo>
                    <a:lnTo>
                      <a:pt x="121637" y="1113682"/>
                    </a:lnTo>
                    <a:lnTo>
                      <a:pt x="118006" y="1108016"/>
                    </a:lnTo>
                    <a:lnTo>
                      <a:pt x="115964" y="1104843"/>
                    </a:lnTo>
                    <a:lnTo>
                      <a:pt x="113695" y="1101897"/>
                    </a:lnTo>
                    <a:lnTo>
                      <a:pt x="109610" y="1096911"/>
                    </a:lnTo>
                    <a:lnTo>
                      <a:pt x="105525" y="1092604"/>
                    </a:lnTo>
                    <a:lnTo>
                      <a:pt x="101440" y="1088978"/>
                    </a:lnTo>
                    <a:lnTo>
                      <a:pt x="97582" y="1086258"/>
                    </a:lnTo>
                    <a:lnTo>
                      <a:pt x="93497" y="1083992"/>
                    </a:lnTo>
                    <a:lnTo>
                      <a:pt x="89866" y="1082179"/>
                    </a:lnTo>
                    <a:lnTo>
                      <a:pt x="86008" y="1080592"/>
                    </a:lnTo>
                    <a:lnTo>
                      <a:pt x="82831" y="1079913"/>
                    </a:lnTo>
                    <a:lnTo>
                      <a:pt x="79427" y="1079459"/>
                    </a:lnTo>
                    <a:lnTo>
                      <a:pt x="76250" y="1079006"/>
                    </a:lnTo>
                    <a:lnTo>
                      <a:pt x="73527" y="1078779"/>
                    </a:lnTo>
                    <a:lnTo>
                      <a:pt x="71031" y="1079006"/>
                    </a:lnTo>
                    <a:lnTo>
                      <a:pt x="66946" y="1079913"/>
                    </a:lnTo>
                    <a:lnTo>
                      <a:pt x="63769" y="1080592"/>
                    </a:lnTo>
                    <a:lnTo>
                      <a:pt x="62407" y="1081499"/>
                    </a:lnTo>
                    <a:lnTo>
                      <a:pt x="61272" y="1082179"/>
                    </a:lnTo>
                    <a:lnTo>
                      <a:pt x="57415" y="1083765"/>
                    </a:lnTo>
                    <a:lnTo>
                      <a:pt x="54918" y="1084672"/>
                    </a:lnTo>
                    <a:lnTo>
                      <a:pt x="51741" y="1085579"/>
                    </a:lnTo>
                    <a:lnTo>
                      <a:pt x="48337" y="1086258"/>
                    </a:lnTo>
                    <a:lnTo>
                      <a:pt x="44933" y="1086712"/>
                    </a:lnTo>
                    <a:lnTo>
                      <a:pt x="40848" y="1086712"/>
                    </a:lnTo>
                    <a:lnTo>
                      <a:pt x="36309" y="1086485"/>
                    </a:lnTo>
                    <a:lnTo>
                      <a:pt x="31998" y="1085579"/>
                    </a:lnTo>
                    <a:lnTo>
                      <a:pt x="29728" y="1084672"/>
                    </a:lnTo>
                    <a:lnTo>
                      <a:pt x="27686" y="1083765"/>
                    </a:lnTo>
                    <a:lnTo>
                      <a:pt x="25417" y="1082632"/>
                    </a:lnTo>
                    <a:lnTo>
                      <a:pt x="23147" y="1081499"/>
                    </a:lnTo>
                    <a:lnTo>
                      <a:pt x="20878" y="1079686"/>
                    </a:lnTo>
                    <a:lnTo>
                      <a:pt x="18382" y="1077873"/>
                    </a:lnTo>
                    <a:lnTo>
                      <a:pt x="16112" y="1075833"/>
                    </a:lnTo>
                    <a:lnTo>
                      <a:pt x="13843" y="1073793"/>
                    </a:lnTo>
                    <a:lnTo>
                      <a:pt x="11573" y="1071074"/>
                    </a:lnTo>
                    <a:lnTo>
                      <a:pt x="9304" y="1068127"/>
                    </a:lnTo>
                    <a:lnTo>
                      <a:pt x="7262" y="1065181"/>
                    </a:lnTo>
                    <a:lnTo>
                      <a:pt x="5673" y="1062461"/>
                    </a:lnTo>
                    <a:lnTo>
                      <a:pt x="4085" y="1059288"/>
                    </a:lnTo>
                    <a:lnTo>
                      <a:pt x="2950" y="1056795"/>
                    </a:lnTo>
                    <a:lnTo>
                      <a:pt x="1815" y="1054076"/>
                    </a:lnTo>
                    <a:lnTo>
                      <a:pt x="1134" y="1051583"/>
                    </a:lnTo>
                    <a:lnTo>
                      <a:pt x="454" y="1048863"/>
                    </a:lnTo>
                    <a:lnTo>
                      <a:pt x="227" y="1046596"/>
                    </a:lnTo>
                    <a:lnTo>
                      <a:pt x="0" y="1044330"/>
                    </a:lnTo>
                    <a:lnTo>
                      <a:pt x="0" y="1042064"/>
                    </a:lnTo>
                    <a:lnTo>
                      <a:pt x="227" y="1039797"/>
                    </a:lnTo>
                    <a:lnTo>
                      <a:pt x="454" y="1037757"/>
                    </a:lnTo>
                    <a:lnTo>
                      <a:pt x="1588" y="1033905"/>
                    </a:lnTo>
                    <a:lnTo>
                      <a:pt x="2950" y="1030278"/>
                    </a:lnTo>
                    <a:lnTo>
                      <a:pt x="4312" y="1026879"/>
                    </a:lnTo>
                    <a:lnTo>
                      <a:pt x="6127" y="1024159"/>
                    </a:lnTo>
                    <a:lnTo>
                      <a:pt x="7943" y="1021893"/>
                    </a:lnTo>
                    <a:lnTo>
                      <a:pt x="9758" y="1019853"/>
                    </a:lnTo>
                    <a:lnTo>
                      <a:pt x="12481" y="1016907"/>
                    </a:lnTo>
                    <a:lnTo>
                      <a:pt x="13843" y="1016000"/>
                    </a:lnTo>
                    <a:close/>
                    <a:moveTo>
                      <a:pt x="1053918" y="992188"/>
                    </a:moveTo>
                    <a:lnTo>
                      <a:pt x="1063470" y="1010133"/>
                    </a:lnTo>
                    <a:lnTo>
                      <a:pt x="1072339" y="1028306"/>
                    </a:lnTo>
                    <a:lnTo>
                      <a:pt x="1081209" y="1046478"/>
                    </a:lnTo>
                    <a:lnTo>
                      <a:pt x="1089623" y="1065105"/>
                    </a:lnTo>
                    <a:lnTo>
                      <a:pt x="1097583" y="1083277"/>
                    </a:lnTo>
                    <a:lnTo>
                      <a:pt x="1105088" y="1101449"/>
                    </a:lnTo>
                    <a:lnTo>
                      <a:pt x="1112366" y="1119395"/>
                    </a:lnTo>
                    <a:lnTo>
                      <a:pt x="1119416" y="1137567"/>
                    </a:lnTo>
                    <a:lnTo>
                      <a:pt x="1125784" y="1155512"/>
                    </a:lnTo>
                    <a:lnTo>
                      <a:pt x="1131924" y="1173230"/>
                    </a:lnTo>
                    <a:lnTo>
                      <a:pt x="1137837" y="1190721"/>
                    </a:lnTo>
                    <a:lnTo>
                      <a:pt x="1143523" y="1207985"/>
                    </a:lnTo>
                    <a:lnTo>
                      <a:pt x="1148753" y="1225021"/>
                    </a:lnTo>
                    <a:lnTo>
                      <a:pt x="1153757" y="1241604"/>
                    </a:lnTo>
                    <a:lnTo>
                      <a:pt x="1158305" y="1257959"/>
                    </a:lnTo>
                    <a:lnTo>
                      <a:pt x="1162626" y="1274314"/>
                    </a:lnTo>
                    <a:lnTo>
                      <a:pt x="1166720" y="1289760"/>
                    </a:lnTo>
                    <a:lnTo>
                      <a:pt x="1170586" y="1304980"/>
                    </a:lnTo>
                    <a:lnTo>
                      <a:pt x="1177636" y="1334283"/>
                    </a:lnTo>
                    <a:lnTo>
                      <a:pt x="1183549" y="1361087"/>
                    </a:lnTo>
                    <a:lnTo>
                      <a:pt x="1188325" y="1385620"/>
                    </a:lnTo>
                    <a:lnTo>
                      <a:pt x="1192419" y="1407654"/>
                    </a:lnTo>
                    <a:lnTo>
                      <a:pt x="1195830" y="1426962"/>
                    </a:lnTo>
                    <a:lnTo>
                      <a:pt x="1198332" y="1443090"/>
                    </a:lnTo>
                    <a:lnTo>
                      <a:pt x="1200151" y="1456038"/>
                    </a:lnTo>
                    <a:lnTo>
                      <a:pt x="1119416" y="1550988"/>
                    </a:lnTo>
                    <a:lnTo>
                      <a:pt x="1115095" y="1529863"/>
                    </a:lnTo>
                    <a:lnTo>
                      <a:pt x="1110091" y="1507147"/>
                    </a:lnTo>
                    <a:lnTo>
                      <a:pt x="1104406" y="1483296"/>
                    </a:lnTo>
                    <a:lnTo>
                      <a:pt x="1098038" y="1458309"/>
                    </a:lnTo>
                    <a:lnTo>
                      <a:pt x="1091215" y="1431959"/>
                    </a:lnTo>
                    <a:lnTo>
                      <a:pt x="1083483" y="1404701"/>
                    </a:lnTo>
                    <a:lnTo>
                      <a:pt x="1075068" y="1376761"/>
                    </a:lnTo>
                    <a:lnTo>
                      <a:pt x="1065516" y="1348139"/>
                    </a:lnTo>
                    <a:lnTo>
                      <a:pt x="1060513" y="1333374"/>
                    </a:lnTo>
                    <a:lnTo>
                      <a:pt x="1055282" y="1318609"/>
                    </a:lnTo>
                    <a:lnTo>
                      <a:pt x="1049824" y="1303617"/>
                    </a:lnTo>
                    <a:lnTo>
                      <a:pt x="1044139" y="1288625"/>
                    </a:lnTo>
                    <a:lnTo>
                      <a:pt x="1038226" y="1273632"/>
                    </a:lnTo>
                    <a:lnTo>
                      <a:pt x="1032085" y="1258413"/>
                    </a:lnTo>
                    <a:lnTo>
                      <a:pt x="1025945" y="1243194"/>
                    </a:lnTo>
                    <a:lnTo>
                      <a:pt x="1019350" y="1227747"/>
                    </a:lnTo>
                    <a:lnTo>
                      <a:pt x="1012299" y="1212755"/>
                    </a:lnTo>
                    <a:lnTo>
                      <a:pt x="1005249" y="1197309"/>
                    </a:lnTo>
                    <a:lnTo>
                      <a:pt x="997972" y="1181862"/>
                    </a:lnTo>
                    <a:lnTo>
                      <a:pt x="990239" y="1166643"/>
                    </a:lnTo>
                    <a:lnTo>
                      <a:pt x="982280" y="1151423"/>
                    </a:lnTo>
                    <a:lnTo>
                      <a:pt x="974320" y="1135977"/>
                    </a:lnTo>
                    <a:lnTo>
                      <a:pt x="965905" y="1120985"/>
                    </a:lnTo>
                    <a:lnTo>
                      <a:pt x="957263" y="1105765"/>
                    </a:lnTo>
                    <a:lnTo>
                      <a:pt x="1053918" y="992188"/>
                    </a:lnTo>
                    <a:close/>
                    <a:moveTo>
                      <a:pt x="303527" y="941388"/>
                    </a:moveTo>
                    <a:lnTo>
                      <a:pt x="306913" y="941388"/>
                    </a:lnTo>
                    <a:lnTo>
                      <a:pt x="310074" y="941844"/>
                    </a:lnTo>
                    <a:lnTo>
                      <a:pt x="313460" y="942528"/>
                    </a:lnTo>
                    <a:lnTo>
                      <a:pt x="316621" y="943896"/>
                    </a:lnTo>
                    <a:lnTo>
                      <a:pt x="319782" y="945263"/>
                    </a:lnTo>
                    <a:lnTo>
                      <a:pt x="322942" y="946859"/>
                    </a:lnTo>
                    <a:lnTo>
                      <a:pt x="325877" y="949139"/>
                    </a:lnTo>
                    <a:lnTo>
                      <a:pt x="328812" y="951418"/>
                    </a:lnTo>
                    <a:lnTo>
                      <a:pt x="331295" y="953926"/>
                    </a:lnTo>
                    <a:lnTo>
                      <a:pt x="333778" y="956661"/>
                    </a:lnTo>
                    <a:lnTo>
                      <a:pt x="413922" y="1061523"/>
                    </a:lnTo>
                    <a:lnTo>
                      <a:pt x="415954" y="1064486"/>
                    </a:lnTo>
                    <a:lnTo>
                      <a:pt x="417534" y="1067906"/>
                    </a:lnTo>
                    <a:lnTo>
                      <a:pt x="419114" y="1071325"/>
                    </a:lnTo>
                    <a:lnTo>
                      <a:pt x="420469" y="1074517"/>
                    </a:lnTo>
                    <a:lnTo>
                      <a:pt x="421372" y="1077936"/>
                    </a:lnTo>
                    <a:lnTo>
                      <a:pt x="422049" y="1081355"/>
                    </a:lnTo>
                    <a:lnTo>
                      <a:pt x="422275" y="1084775"/>
                    </a:lnTo>
                    <a:lnTo>
                      <a:pt x="422275" y="1088194"/>
                    </a:lnTo>
                    <a:lnTo>
                      <a:pt x="421823" y="1091614"/>
                    </a:lnTo>
                    <a:lnTo>
                      <a:pt x="420920" y="1094805"/>
                    </a:lnTo>
                    <a:lnTo>
                      <a:pt x="420017" y="1097997"/>
                    </a:lnTo>
                    <a:lnTo>
                      <a:pt x="418663" y="1100960"/>
                    </a:lnTo>
                    <a:lnTo>
                      <a:pt x="417083" y="1103923"/>
                    </a:lnTo>
                    <a:lnTo>
                      <a:pt x="415051" y="1106431"/>
                    </a:lnTo>
                    <a:lnTo>
                      <a:pt x="412793" y="1108939"/>
                    </a:lnTo>
                    <a:lnTo>
                      <a:pt x="410310" y="1110990"/>
                    </a:lnTo>
                    <a:lnTo>
                      <a:pt x="407375" y="1113042"/>
                    </a:lnTo>
                    <a:lnTo>
                      <a:pt x="404666" y="1114638"/>
                    </a:lnTo>
                    <a:lnTo>
                      <a:pt x="401280" y="1116005"/>
                    </a:lnTo>
                    <a:lnTo>
                      <a:pt x="398345" y="1116689"/>
                    </a:lnTo>
                    <a:lnTo>
                      <a:pt x="394958" y="1117601"/>
                    </a:lnTo>
                    <a:lnTo>
                      <a:pt x="392024" y="1117601"/>
                    </a:lnTo>
                    <a:lnTo>
                      <a:pt x="388637" y="1117601"/>
                    </a:lnTo>
                    <a:lnTo>
                      <a:pt x="385251" y="1116917"/>
                    </a:lnTo>
                    <a:lnTo>
                      <a:pt x="382090" y="1116233"/>
                    </a:lnTo>
                    <a:lnTo>
                      <a:pt x="378704" y="1115094"/>
                    </a:lnTo>
                    <a:lnTo>
                      <a:pt x="375318" y="1113726"/>
                    </a:lnTo>
                    <a:lnTo>
                      <a:pt x="372383" y="1112130"/>
                    </a:lnTo>
                    <a:lnTo>
                      <a:pt x="369448" y="1110078"/>
                    </a:lnTo>
                    <a:lnTo>
                      <a:pt x="366739" y="1107799"/>
                    </a:lnTo>
                    <a:lnTo>
                      <a:pt x="363804" y="1104835"/>
                    </a:lnTo>
                    <a:lnTo>
                      <a:pt x="361547" y="1102100"/>
                    </a:lnTo>
                    <a:lnTo>
                      <a:pt x="281629" y="997694"/>
                    </a:lnTo>
                    <a:lnTo>
                      <a:pt x="279371" y="994275"/>
                    </a:lnTo>
                    <a:lnTo>
                      <a:pt x="277565" y="991311"/>
                    </a:lnTo>
                    <a:lnTo>
                      <a:pt x="275985" y="987892"/>
                    </a:lnTo>
                    <a:lnTo>
                      <a:pt x="274856" y="984472"/>
                    </a:lnTo>
                    <a:lnTo>
                      <a:pt x="273953" y="980825"/>
                    </a:lnTo>
                    <a:lnTo>
                      <a:pt x="273276" y="977634"/>
                    </a:lnTo>
                    <a:lnTo>
                      <a:pt x="273050" y="974214"/>
                    </a:lnTo>
                    <a:lnTo>
                      <a:pt x="273276" y="970567"/>
                    </a:lnTo>
                    <a:lnTo>
                      <a:pt x="273502" y="967375"/>
                    </a:lnTo>
                    <a:lnTo>
                      <a:pt x="274179" y="964184"/>
                    </a:lnTo>
                    <a:lnTo>
                      <a:pt x="275308" y="960765"/>
                    </a:lnTo>
                    <a:lnTo>
                      <a:pt x="276436" y="957801"/>
                    </a:lnTo>
                    <a:lnTo>
                      <a:pt x="278242" y="954838"/>
                    </a:lnTo>
                    <a:lnTo>
                      <a:pt x="280048" y="952330"/>
                    </a:lnTo>
                    <a:lnTo>
                      <a:pt x="282306" y="949823"/>
                    </a:lnTo>
                    <a:lnTo>
                      <a:pt x="285015" y="947543"/>
                    </a:lnTo>
                    <a:lnTo>
                      <a:pt x="287724" y="945719"/>
                    </a:lnTo>
                    <a:lnTo>
                      <a:pt x="290885" y="944124"/>
                    </a:lnTo>
                    <a:lnTo>
                      <a:pt x="293820" y="942756"/>
                    </a:lnTo>
                    <a:lnTo>
                      <a:pt x="296980" y="942072"/>
                    </a:lnTo>
                    <a:lnTo>
                      <a:pt x="300141" y="941616"/>
                    </a:lnTo>
                    <a:lnTo>
                      <a:pt x="303527" y="941388"/>
                    </a:lnTo>
                    <a:close/>
                    <a:moveTo>
                      <a:pt x="1219155" y="798513"/>
                    </a:moveTo>
                    <a:lnTo>
                      <a:pt x="1228470" y="816407"/>
                    </a:lnTo>
                    <a:lnTo>
                      <a:pt x="1237559" y="834528"/>
                    </a:lnTo>
                    <a:lnTo>
                      <a:pt x="1246193" y="852649"/>
                    </a:lnTo>
                    <a:lnTo>
                      <a:pt x="1254827" y="870996"/>
                    </a:lnTo>
                    <a:lnTo>
                      <a:pt x="1262779" y="889117"/>
                    </a:lnTo>
                    <a:lnTo>
                      <a:pt x="1270050" y="907238"/>
                    </a:lnTo>
                    <a:lnTo>
                      <a:pt x="1277548" y="925358"/>
                    </a:lnTo>
                    <a:lnTo>
                      <a:pt x="1284137" y="943253"/>
                    </a:lnTo>
                    <a:lnTo>
                      <a:pt x="1290953" y="961147"/>
                    </a:lnTo>
                    <a:lnTo>
                      <a:pt x="1297088" y="978814"/>
                    </a:lnTo>
                    <a:lnTo>
                      <a:pt x="1302995" y="996256"/>
                    </a:lnTo>
                    <a:lnTo>
                      <a:pt x="1308448" y="1013697"/>
                    </a:lnTo>
                    <a:lnTo>
                      <a:pt x="1313674" y="1030459"/>
                    </a:lnTo>
                    <a:lnTo>
                      <a:pt x="1318900" y="1047220"/>
                    </a:lnTo>
                    <a:lnTo>
                      <a:pt x="1323444" y="1063529"/>
                    </a:lnTo>
                    <a:lnTo>
                      <a:pt x="1327761" y="1079611"/>
                    </a:lnTo>
                    <a:lnTo>
                      <a:pt x="1331851" y="1095240"/>
                    </a:lnTo>
                    <a:lnTo>
                      <a:pt x="1335714" y="1110190"/>
                    </a:lnTo>
                    <a:lnTo>
                      <a:pt x="1342757" y="1139410"/>
                    </a:lnTo>
                    <a:lnTo>
                      <a:pt x="1348665" y="1166138"/>
                    </a:lnTo>
                    <a:lnTo>
                      <a:pt x="1353436" y="1190827"/>
                    </a:lnTo>
                    <a:lnTo>
                      <a:pt x="1357526" y="1212799"/>
                    </a:lnTo>
                    <a:lnTo>
                      <a:pt x="1360934" y="1231825"/>
                    </a:lnTo>
                    <a:lnTo>
                      <a:pt x="1363433" y="1248134"/>
                    </a:lnTo>
                    <a:lnTo>
                      <a:pt x="1365251" y="1260819"/>
                    </a:lnTo>
                    <a:lnTo>
                      <a:pt x="1284364" y="1355726"/>
                    </a:lnTo>
                    <a:lnTo>
                      <a:pt x="1280047" y="1334661"/>
                    </a:lnTo>
                    <a:lnTo>
                      <a:pt x="1275276" y="1312236"/>
                    </a:lnTo>
                    <a:lnTo>
                      <a:pt x="1269595" y="1288226"/>
                    </a:lnTo>
                    <a:lnTo>
                      <a:pt x="1263461" y="1263084"/>
                    </a:lnTo>
                    <a:lnTo>
                      <a:pt x="1256190" y="1237035"/>
                    </a:lnTo>
                    <a:lnTo>
                      <a:pt x="1248465" y="1209854"/>
                    </a:lnTo>
                    <a:lnTo>
                      <a:pt x="1240058" y="1181767"/>
                    </a:lnTo>
                    <a:lnTo>
                      <a:pt x="1230742" y="1153227"/>
                    </a:lnTo>
                    <a:lnTo>
                      <a:pt x="1225744" y="1138730"/>
                    </a:lnTo>
                    <a:lnTo>
                      <a:pt x="1220745" y="1123781"/>
                    </a:lnTo>
                    <a:lnTo>
                      <a:pt x="1215292" y="1109057"/>
                    </a:lnTo>
                    <a:lnTo>
                      <a:pt x="1209385" y="1094108"/>
                    </a:lnTo>
                    <a:lnTo>
                      <a:pt x="1203704" y="1079158"/>
                    </a:lnTo>
                    <a:lnTo>
                      <a:pt x="1197570" y="1063982"/>
                    </a:lnTo>
                    <a:lnTo>
                      <a:pt x="1191208" y="1048579"/>
                    </a:lnTo>
                    <a:lnTo>
                      <a:pt x="1184391" y="1033630"/>
                    </a:lnTo>
                    <a:lnTo>
                      <a:pt x="1177575" y="1018227"/>
                    </a:lnTo>
                    <a:lnTo>
                      <a:pt x="1170759" y="1002824"/>
                    </a:lnTo>
                    <a:lnTo>
                      <a:pt x="1163261" y="987648"/>
                    </a:lnTo>
                    <a:lnTo>
                      <a:pt x="1155536" y="972472"/>
                    </a:lnTo>
                    <a:lnTo>
                      <a:pt x="1147811" y="957070"/>
                    </a:lnTo>
                    <a:lnTo>
                      <a:pt x="1139631" y="942120"/>
                    </a:lnTo>
                    <a:lnTo>
                      <a:pt x="1131224" y="926717"/>
                    </a:lnTo>
                    <a:lnTo>
                      <a:pt x="1122363" y="911768"/>
                    </a:lnTo>
                    <a:lnTo>
                      <a:pt x="1219155" y="798513"/>
                    </a:lnTo>
                    <a:close/>
                    <a:moveTo>
                      <a:pt x="1316021" y="722313"/>
                    </a:moveTo>
                    <a:lnTo>
                      <a:pt x="1320553" y="722313"/>
                    </a:lnTo>
                    <a:lnTo>
                      <a:pt x="1325312" y="722768"/>
                    </a:lnTo>
                    <a:lnTo>
                      <a:pt x="1329618" y="723223"/>
                    </a:lnTo>
                    <a:lnTo>
                      <a:pt x="1334150" y="724360"/>
                    </a:lnTo>
                    <a:lnTo>
                      <a:pt x="1338456" y="725724"/>
                    </a:lnTo>
                    <a:lnTo>
                      <a:pt x="1342988" y="727088"/>
                    </a:lnTo>
                    <a:lnTo>
                      <a:pt x="1347294" y="728907"/>
                    </a:lnTo>
                    <a:lnTo>
                      <a:pt x="1351373" y="730953"/>
                    </a:lnTo>
                    <a:lnTo>
                      <a:pt x="1355452" y="733227"/>
                    </a:lnTo>
                    <a:lnTo>
                      <a:pt x="1359531" y="736183"/>
                    </a:lnTo>
                    <a:lnTo>
                      <a:pt x="1363383" y="739139"/>
                    </a:lnTo>
                    <a:lnTo>
                      <a:pt x="1566882" y="912624"/>
                    </a:lnTo>
                    <a:lnTo>
                      <a:pt x="1569375" y="914897"/>
                    </a:lnTo>
                    <a:lnTo>
                      <a:pt x="1572321" y="917626"/>
                    </a:lnTo>
                    <a:lnTo>
                      <a:pt x="1574587" y="920354"/>
                    </a:lnTo>
                    <a:lnTo>
                      <a:pt x="1576853" y="923083"/>
                    </a:lnTo>
                    <a:lnTo>
                      <a:pt x="1578893" y="926039"/>
                    </a:lnTo>
                    <a:lnTo>
                      <a:pt x="1580932" y="928767"/>
                    </a:lnTo>
                    <a:lnTo>
                      <a:pt x="1582745" y="931950"/>
                    </a:lnTo>
                    <a:lnTo>
                      <a:pt x="1584558" y="934906"/>
                    </a:lnTo>
                    <a:lnTo>
                      <a:pt x="1585918" y="938317"/>
                    </a:lnTo>
                    <a:lnTo>
                      <a:pt x="1587277" y="941500"/>
                    </a:lnTo>
                    <a:lnTo>
                      <a:pt x="1588411" y="944683"/>
                    </a:lnTo>
                    <a:lnTo>
                      <a:pt x="1589317" y="948094"/>
                    </a:lnTo>
                    <a:lnTo>
                      <a:pt x="1590450" y="951504"/>
                    </a:lnTo>
                    <a:lnTo>
                      <a:pt x="1590903" y="954688"/>
                    </a:lnTo>
                    <a:lnTo>
                      <a:pt x="1591357" y="958098"/>
                    </a:lnTo>
                    <a:lnTo>
                      <a:pt x="1591810" y="961736"/>
                    </a:lnTo>
                    <a:lnTo>
                      <a:pt x="1592263" y="964919"/>
                    </a:lnTo>
                    <a:lnTo>
                      <a:pt x="1592263" y="968557"/>
                    </a:lnTo>
                    <a:lnTo>
                      <a:pt x="1591810" y="971968"/>
                    </a:lnTo>
                    <a:lnTo>
                      <a:pt x="1591583" y="975606"/>
                    </a:lnTo>
                    <a:lnTo>
                      <a:pt x="1591130" y="978789"/>
                    </a:lnTo>
                    <a:lnTo>
                      <a:pt x="1590677" y="982200"/>
                    </a:lnTo>
                    <a:lnTo>
                      <a:pt x="1589770" y="985838"/>
                    </a:lnTo>
                    <a:lnTo>
                      <a:pt x="1588864" y="989021"/>
                    </a:lnTo>
                    <a:lnTo>
                      <a:pt x="1587504" y="992431"/>
                    </a:lnTo>
                    <a:lnTo>
                      <a:pt x="1586371" y="995842"/>
                    </a:lnTo>
                    <a:lnTo>
                      <a:pt x="1585011" y="998798"/>
                    </a:lnTo>
                    <a:lnTo>
                      <a:pt x="1583198" y="1002208"/>
                    </a:lnTo>
                    <a:lnTo>
                      <a:pt x="1581386" y="1005392"/>
                    </a:lnTo>
                    <a:lnTo>
                      <a:pt x="1579346" y="1008347"/>
                    </a:lnTo>
                    <a:lnTo>
                      <a:pt x="1577307" y="1011076"/>
                    </a:lnTo>
                    <a:lnTo>
                      <a:pt x="1575040" y="1014032"/>
                    </a:lnTo>
                    <a:lnTo>
                      <a:pt x="1449723" y="1162051"/>
                    </a:lnTo>
                    <a:lnTo>
                      <a:pt x="1445417" y="1141360"/>
                    </a:lnTo>
                    <a:lnTo>
                      <a:pt x="1440885" y="1119305"/>
                    </a:lnTo>
                    <a:lnTo>
                      <a:pt x="1435446" y="1095886"/>
                    </a:lnTo>
                    <a:lnTo>
                      <a:pt x="1429328" y="1071330"/>
                    </a:lnTo>
                    <a:lnTo>
                      <a:pt x="1422303" y="1045636"/>
                    </a:lnTo>
                    <a:lnTo>
                      <a:pt x="1415051" y="1019034"/>
                    </a:lnTo>
                    <a:lnTo>
                      <a:pt x="1406893" y="991749"/>
                    </a:lnTo>
                    <a:lnTo>
                      <a:pt x="1397602" y="963555"/>
                    </a:lnTo>
                    <a:lnTo>
                      <a:pt x="1393070" y="949003"/>
                    </a:lnTo>
                    <a:lnTo>
                      <a:pt x="1387858" y="934679"/>
                    </a:lnTo>
                    <a:lnTo>
                      <a:pt x="1382419" y="920127"/>
                    </a:lnTo>
                    <a:lnTo>
                      <a:pt x="1377207" y="905575"/>
                    </a:lnTo>
                    <a:lnTo>
                      <a:pt x="1371541" y="890796"/>
                    </a:lnTo>
                    <a:lnTo>
                      <a:pt x="1365649" y="876017"/>
                    </a:lnTo>
                    <a:lnTo>
                      <a:pt x="1359531" y="861010"/>
                    </a:lnTo>
                    <a:lnTo>
                      <a:pt x="1353186" y="846004"/>
                    </a:lnTo>
                    <a:lnTo>
                      <a:pt x="1346614" y="830997"/>
                    </a:lnTo>
                    <a:lnTo>
                      <a:pt x="1339816" y="815990"/>
                    </a:lnTo>
                    <a:lnTo>
                      <a:pt x="1332564" y="800984"/>
                    </a:lnTo>
                    <a:lnTo>
                      <a:pt x="1325539" y="785977"/>
                    </a:lnTo>
                    <a:lnTo>
                      <a:pt x="1317834" y="770743"/>
                    </a:lnTo>
                    <a:lnTo>
                      <a:pt x="1310129" y="755964"/>
                    </a:lnTo>
                    <a:lnTo>
                      <a:pt x="1301971" y="740958"/>
                    </a:lnTo>
                    <a:lnTo>
                      <a:pt x="1293813" y="726179"/>
                    </a:lnTo>
                    <a:lnTo>
                      <a:pt x="1298119" y="724814"/>
                    </a:lnTo>
                    <a:lnTo>
                      <a:pt x="1302424" y="723905"/>
                    </a:lnTo>
                    <a:lnTo>
                      <a:pt x="1307183" y="722995"/>
                    </a:lnTo>
                    <a:lnTo>
                      <a:pt x="1311489" y="722540"/>
                    </a:lnTo>
                    <a:lnTo>
                      <a:pt x="1316021" y="722313"/>
                    </a:lnTo>
                    <a:close/>
                    <a:moveTo>
                      <a:pt x="1459820" y="719138"/>
                    </a:moveTo>
                    <a:lnTo>
                      <a:pt x="1462995" y="719138"/>
                    </a:lnTo>
                    <a:lnTo>
                      <a:pt x="1465943" y="719589"/>
                    </a:lnTo>
                    <a:lnTo>
                      <a:pt x="1469118" y="720039"/>
                    </a:lnTo>
                    <a:lnTo>
                      <a:pt x="1472066" y="721166"/>
                    </a:lnTo>
                    <a:lnTo>
                      <a:pt x="1475241" y="722293"/>
                    </a:lnTo>
                    <a:lnTo>
                      <a:pt x="1478189" y="723870"/>
                    </a:lnTo>
                    <a:lnTo>
                      <a:pt x="1481137" y="725672"/>
                    </a:lnTo>
                    <a:lnTo>
                      <a:pt x="1483859" y="727700"/>
                    </a:lnTo>
                    <a:lnTo>
                      <a:pt x="1574800" y="804761"/>
                    </a:lnTo>
                    <a:lnTo>
                      <a:pt x="1577295" y="807014"/>
                    </a:lnTo>
                    <a:lnTo>
                      <a:pt x="1579563" y="809718"/>
                    </a:lnTo>
                    <a:lnTo>
                      <a:pt x="1581604" y="812196"/>
                    </a:lnTo>
                    <a:lnTo>
                      <a:pt x="1583418" y="814900"/>
                    </a:lnTo>
                    <a:lnTo>
                      <a:pt x="1584779" y="817829"/>
                    </a:lnTo>
                    <a:lnTo>
                      <a:pt x="1585913" y="820759"/>
                    </a:lnTo>
                    <a:lnTo>
                      <a:pt x="1586820" y="823913"/>
                    </a:lnTo>
                    <a:lnTo>
                      <a:pt x="1587273" y="826617"/>
                    </a:lnTo>
                    <a:lnTo>
                      <a:pt x="1587500" y="829771"/>
                    </a:lnTo>
                    <a:lnTo>
                      <a:pt x="1587500" y="832701"/>
                    </a:lnTo>
                    <a:lnTo>
                      <a:pt x="1587273" y="835855"/>
                    </a:lnTo>
                    <a:lnTo>
                      <a:pt x="1586820" y="838559"/>
                    </a:lnTo>
                    <a:lnTo>
                      <a:pt x="1585686" y="841488"/>
                    </a:lnTo>
                    <a:lnTo>
                      <a:pt x="1584552" y="844192"/>
                    </a:lnTo>
                    <a:lnTo>
                      <a:pt x="1582964" y="846671"/>
                    </a:lnTo>
                    <a:lnTo>
                      <a:pt x="1581150" y="849374"/>
                    </a:lnTo>
                    <a:lnTo>
                      <a:pt x="1579109" y="851402"/>
                    </a:lnTo>
                    <a:lnTo>
                      <a:pt x="1576614" y="853430"/>
                    </a:lnTo>
                    <a:lnTo>
                      <a:pt x="1574120" y="855233"/>
                    </a:lnTo>
                    <a:lnTo>
                      <a:pt x="1571398" y="856359"/>
                    </a:lnTo>
                    <a:lnTo>
                      <a:pt x="1568677" y="857486"/>
                    </a:lnTo>
                    <a:lnTo>
                      <a:pt x="1565729" y="858162"/>
                    </a:lnTo>
                    <a:lnTo>
                      <a:pt x="1562780" y="858613"/>
                    </a:lnTo>
                    <a:lnTo>
                      <a:pt x="1559605" y="858838"/>
                    </a:lnTo>
                    <a:lnTo>
                      <a:pt x="1556657" y="858838"/>
                    </a:lnTo>
                    <a:lnTo>
                      <a:pt x="1553482" y="858613"/>
                    </a:lnTo>
                    <a:lnTo>
                      <a:pt x="1550534" y="857937"/>
                    </a:lnTo>
                    <a:lnTo>
                      <a:pt x="1547359" y="856810"/>
                    </a:lnTo>
                    <a:lnTo>
                      <a:pt x="1544184" y="855684"/>
                    </a:lnTo>
                    <a:lnTo>
                      <a:pt x="1541463" y="854332"/>
                    </a:lnTo>
                    <a:lnTo>
                      <a:pt x="1538741" y="852304"/>
                    </a:lnTo>
                    <a:lnTo>
                      <a:pt x="1535793" y="850276"/>
                    </a:lnTo>
                    <a:lnTo>
                      <a:pt x="1444852" y="773441"/>
                    </a:lnTo>
                    <a:lnTo>
                      <a:pt x="1442130" y="770962"/>
                    </a:lnTo>
                    <a:lnTo>
                      <a:pt x="1439863" y="768709"/>
                    </a:lnTo>
                    <a:lnTo>
                      <a:pt x="1437821" y="765780"/>
                    </a:lnTo>
                    <a:lnTo>
                      <a:pt x="1436234" y="763076"/>
                    </a:lnTo>
                    <a:lnTo>
                      <a:pt x="1434873" y="760372"/>
                    </a:lnTo>
                    <a:lnTo>
                      <a:pt x="1433739" y="757443"/>
                    </a:lnTo>
                    <a:lnTo>
                      <a:pt x="1432832" y="754514"/>
                    </a:lnTo>
                    <a:lnTo>
                      <a:pt x="1432152" y="751359"/>
                    </a:lnTo>
                    <a:lnTo>
                      <a:pt x="1431925" y="748430"/>
                    </a:lnTo>
                    <a:lnTo>
                      <a:pt x="1431925" y="745275"/>
                    </a:lnTo>
                    <a:lnTo>
                      <a:pt x="1432152" y="742572"/>
                    </a:lnTo>
                    <a:lnTo>
                      <a:pt x="1433059" y="739417"/>
                    </a:lnTo>
                    <a:lnTo>
                      <a:pt x="1433739" y="736713"/>
                    </a:lnTo>
                    <a:lnTo>
                      <a:pt x="1435100" y="733784"/>
                    </a:lnTo>
                    <a:lnTo>
                      <a:pt x="1436461" y="731306"/>
                    </a:lnTo>
                    <a:lnTo>
                      <a:pt x="1438275" y="729052"/>
                    </a:lnTo>
                    <a:lnTo>
                      <a:pt x="1440770" y="726799"/>
                    </a:lnTo>
                    <a:lnTo>
                      <a:pt x="1443037" y="724771"/>
                    </a:lnTo>
                    <a:lnTo>
                      <a:pt x="1445532" y="723194"/>
                    </a:lnTo>
                    <a:lnTo>
                      <a:pt x="1448027" y="721617"/>
                    </a:lnTo>
                    <a:lnTo>
                      <a:pt x="1450975" y="720715"/>
                    </a:lnTo>
                    <a:lnTo>
                      <a:pt x="1453696" y="719814"/>
                    </a:lnTo>
                    <a:lnTo>
                      <a:pt x="1456871" y="719363"/>
                    </a:lnTo>
                    <a:lnTo>
                      <a:pt x="1459820" y="719138"/>
                    </a:lnTo>
                    <a:close/>
                    <a:moveTo>
                      <a:pt x="492441" y="625475"/>
                    </a:moveTo>
                    <a:lnTo>
                      <a:pt x="497897" y="645677"/>
                    </a:lnTo>
                    <a:lnTo>
                      <a:pt x="503354" y="665878"/>
                    </a:lnTo>
                    <a:lnTo>
                      <a:pt x="508355" y="686080"/>
                    </a:lnTo>
                    <a:lnTo>
                      <a:pt x="512903" y="706509"/>
                    </a:lnTo>
                    <a:lnTo>
                      <a:pt x="517222" y="726483"/>
                    </a:lnTo>
                    <a:lnTo>
                      <a:pt x="521087" y="746458"/>
                    </a:lnTo>
                    <a:lnTo>
                      <a:pt x="524725" y="766433"/>
                    </a:lnTo>
                    <a:lnTo>
                      <a:pt x="527681" y="785726"/>
                    </a:lnTo>
                    <a:lnTo>
                      <a:pt x="530864" y="805247"/>
                    </a:lnTo>
                    <a:lnTo>
                      <a:pt x="533365" y="824768"/>
                    </a:lnTo>
                    <a:lnTo>
                      <a:pt x="535865" y="843607"/>
                    </a:lnTo>
                    <a:lnTo>
                      <a:pt x="537912" y="862447"/>
                    </a:lnTo>
                    <a:lnTo>
                      <a:pt x="539731" y="881060"/>
                    </a:lnTo>
                    <a:lnTo>
                      <a:pt x="541549" y="899219"/>
                    </a:lnTo>
                    <a:lnTo>
                      <a:pt x="542914" y="916923"/>
                    </a:lnTo>
                    <a:lnTo>
                      <a:pt x="544278" y="934401"/>
                    </a:lnTo>
                    <a:lnTo>
                      <a:pt x="545187" y="951425"/>
                    </a:lnTo>
                    <a:lnTo>
                      <a:pt x="545869" y="968222"/>
                    </a:lnTo>
                    <a:lnTo>
                      <a:pt x="547006" y="1000227"/>
                    </a:lnTo>
                    <a:lnTo>
                      <a:pt x="547461" y="1030189"/>
                    </a:lnTo>
                    <a:lnTo>
                      <a:pt x="547688" y="1057881"/>
                    </a:lnTo>
                    <a:lnTo>
                      <a:pt x="547233" y="1083076"/>
                    </a:lnTo>
                    <a:lnTo>
                      <a:pt x="546779" y="1105775"/>
                    </a:lnTo>
                    <a:lnTo>
                      <a:pt x="545642" y="1125749"/>
                    </a:lnTo>
                    <a:lnTo>
                      <a:pt x="544960" y="1142319"/>
                    </a:lnTo>
                    <a:lnTo>
                      <a:pt x="539731" y="1142773"/>
                    </a:lnTo>
                    <a:lnTo>
                      <a:pt x="534956" y="1143000"/>
                    </a:lnTo>
                    <a:lnTo>
                      <a:pt x="529727" y="1142773"/>
                    </a:lnTo>
                    <a:lnTo>
                      <a:pt x="524952" y="1142319"/>
                    </a:lnTo>
                    <a:lnTo>
                      <a:pt x="519951" y="1141638"/>
                    </a:lnTo>
                    <a:lnTo>
                      <a:pt x="515176" y="1140276"/>
                    </a:lnTo>
                    <a:lnTo>
                      <a:pt x="510402" y="1138914"/>
                    </a:lnTo>
                    <a:lnTo>
                      <a:pt x="505627" y="1137325"/>
                    </a:lnTo>
                    <a:lnTo>
                      <a:pt x="501080" y="1135283"/>
                    </a:lnTo>
                    <a:lnTo>
                      <a:pt x="496533" y="1132786"/>
                    </a:lnTo>
                    <a:lnTo>
                      <a:pt x="492213" y="1130289"/>
                    </a:lnTo>
                    <a:lnTo>
                      <a:pt x="487893" y="1127338"/>
                    </a:lnTo>
                    <a:lnTo>
                      <a:pt x="483801" y="1124160"/>
                    </a:lnTo>
                    <a:lnTo>
                      <a:pt x="479936" y="1120529"/>
                    </a:lnTo>
                    <a:lnTo>
                      <a:pt x="476526" y="1116670"/>
                    </a:lnTo>
                    <a:lnTo>
                      <a:pt x="472888" y="1112584"/>
                    </a:lnTo>
                    <a:lnTo>
                      <a:pt x="292822" y="879698"/>
                    </a:lnTo>
                    <a:lnTo>
                      <a:pt x="290321" y="876520"/>
                    </a:lnTo>
                    <a:lnTo>
                      <a:pt x="288275" y="873115"/>
                    </a:lnTo>
                    <a:lnTo>
                      <a:pt x="286229" y="869484"/>
                    </a:lnTo>
                    <a:lnTo>
                      <a:pt x="284410" y="866079"/>
                    </a:lnTo>
                    <a:lnTo>
                      <a:pt x="282591" y="862674"/>
                    </a:lnTo>
                    <a:lnTo>
                      <a:pt x="281227" y="858815"/>
                    </a:lnTo>
                    <a:lnTo>
                      <a:pt x="279863" y="855184"/>
                    </a:lnTo>
                    <a:lnTo>
                      <a:pt x="278726" y="851552"/>
                    </a:lnTo>
                    <a:lnTo>
                      <a:pt x="277816" y="847693"/>
                    </a:lnTo>
                    <a:lnTo>
                      <a:pt x="277134" y="843834"/>
                    </a:lnTo>
                    <a:lnTo>
                      <a:pt x="276680" y="840430"/>
                    </a:lnTo>
                    <a:lnTo>
                      <a:pt x="276452" y="836571"/>
                    </a:lnTo>
                    <a:lnTo>
                      <a:pt x="276225" y="832712"/>
                    </a:lnTo>
                    <a:lnTo>
                      <a:pt x="276225" y="828853"/>
                    </a:lnTo>
                    <a:lnTo>
                      <a:pt x="276452" y="824995"/>
                    </a:lnTo>
                    <a:lnTo>
                      <a:pt x="276907" y="821136"/>
                    </a:lnTo>
                    <a:lnTo>
                      <a:pt x="277362" y="817504"/>
                    </a:lnTo>
                    <a:lnTo>
                      <a:pt x="278271" y="813645"/>
                    </a:lnTo>
                    <a:lnTo>
                      <a:pt x="279181" y="810241"/>
                    </a:lnTo>
                    <a:lnTo>
                      <a:pt x="280317" y="806609"/>
                    </a:lnTo>
                    <a:lnTo>
                      <a:pt x="281454" y="802977"/>
                    </a:lnTo>
                    <a:lnTo>
                      <a:pt x="283046" y="799345"/>
                    </a:lnTo>
                    <a:lnTo>
                      <a:pt x="284637" y="795714"/>
                    </a:lnTo>
                    <a:lnTo>
                      <a:pt x="286456" y="792536"/>
                    </a:lnTo>
                    <a:lnTo>
                      <a:pt x="288502" y="789131"/>
                    </a:lnTo>
                    <a:lnTo>
                      <a:pt x="290548" y="785726"/>
                    </a:lnTo>
                    <a:lnTo>
                      <a:pt x="292822" y="782776"/>
                    </a:lnTo>
                    <a:lnTo>
                      <a:pt x="295323" y="779598"/>
                    </a:lnTo>
                    <a:lnTo>
                      <a:pt x="297824" y="776874"/>
                    </a:lnTo>
                    <a:lnTo>
                      <a:pt x="300779" y="773923"/>
                    </a:lnTo>
                    <a:lnTo>
                      <a:pt x="303735" y="771199"/>
                    </a:lnTo>
                    <a:lnTo>
                      <a:pt x="306918" y="768702"/>
                    </a:lnTo>
                    <a:lnTo>
                      <a:pt x="492441" y="625475"/>
                    </a:lnTo>
                    <a:close/>
                    <a:moveTo>
                      <a:pt x="1530961" y="471488"/>
                    </a:moveTo>
                    <a:lnTo>
                      <a:pt x="1532998" y="471488"/>
                    </a:lnTo>
                    <a:lnTo>
                      <a:pt x="1535034" y="471714"/>
                    </a:lnTo>
                    <a:lnTo>
                      <a:pt x="1537297" y="472392"/>
                    </a:lnTo>
                    <a:lnTo>
                      <a:pt x="1539560" y="472843"/>
                    </a:lnTo>
                    <a:lnTo>
                      <a:pt x="1541823" y="473746"/>
                    </a:lnTo>
                    <a:lnTo>
                      <a:pt x="1544086" y="474875"/>
                    </a:lnTo>
                    <a:lnTo>
                      <a:pt x="1546802" y="476004"/>
                    </a:lnTo>
                    <a:lnTo>
                      <a:pt x="1549065" y="477359"/>
                    </a:lnTo>
                    <a:lnTo>
                      <a:pt x="1551554" y="479166"/>
                    </a:lnTo>
                    <a:lnTo>
                      <a:pt x="1554496" y="481198"/>
                    </a:lnTo>
                    <a:lnTo>
                      <a:pt x="1556759" y="483230"/>
                    </a:lnTo>
                    <a:lnTo>
                      <a:pt x="1559022" y="485262"/>
                    </a:lnTo>
                    <a:lnTo>
                      <a:pt x="1561059" y="487520"/>
                    </a:lnTo>
                    <a:lnTo>
                      <a:pt x="1562643" y="489553"/>
                    </a:lnTo>
                    <a:lnTo>
                      <a:pt x="1564001" y="491585"/>
                    </a:lnTo>
                    <a:lnTo>
                      <a:pt x="1565585" y="494069"/>
                    </a:lnTo>
                    <a:lnTo>
                      <a:pt x="1566717" y="496101"/>
                    </a:lnTo>
                    <a:lnTo>
                      <a:pt x="1567395" y="498133"/>
                    </a:lnTo>
                    <a:lnTo>
                      <a:pt x="1568980" y="502423"/>
                    </a:lnTo>
                    <a:lnTo>
                      <a:pt x="1569432" y="506262"/>
                    </a:lnTo>
                    <a:lnTo>
                      <a:pt x="1569658" y="510101"/>
                    </a:lnTo>
                    <a:lnTo>
                      <a:pt x="1569432" y="513939"/>
                    </a:lnTo>
                    <a:lnTo>
                      <a:pt x="1568980" y="517101"/>
                    </a:lnTo>
                    <a:lnTo>
                      <a:pt x="1568301" y="520262"/>
                    </a:lnTo>
                    <a:lnTo>
                      <a:pt x="1567395" y="522746"/>
                    </a:lnTo>
                    <a:lnTo>
                      <a:pt x="1566490" y="525004"/>
                    </a:lnTo>
                    <a:lnTo>
                      <a:pt x="1564680" y="528391"/>
                    </a:lnTo>
                    <a:lnTo>
                      <a:pt x="1563775" y="529745"/>
                    </a:lnTo>
                    <a:lnTo>
                      <a:pt x="1563322" y="530649"/>
                    </a:lnTo>
                    <a:lnTo>
                      <a:pt x="1562643" y="533584"/>
                    </a:lnTo>
                    <a:lnTo>
                      <a:pt x="1561512" y="536971"/>
                    </a:lnTo>
                    <a:lnTo>
                      <a:pt x="1561285" y="539229"/>
                    </a:lnTo>
                    <a:lnTo>
                      <a:pt x="1561285" y="541939"/>
                    </a:lnTo>
                    <a:lnTo>
                      <a:pt x="1561285" y="544649"/>
                    </a:lnTo>
                    <a:lnTo>
                      <a:pt x="1561738" y="547810"/>
                    </a:lnTo>
                    <a:lnTo>
                      <a:pt x="1562643" y="550971"/>
                    </a:lnTo>
                    <a:lnTo>
                      <a:pt x="1563548" y="554358"/>
                    </a:lnTo>
                    <a:lnTo>
                      <a:pt x="1565132" y="557745"/>
                    </a:lnTo>
                    <a:lnTo>
                      <a:pt x="1566943" y="561584"/>
                    </a:lnTo>
                    <a:lnTo>
                      <a:pt x="1569432" y="564971"/>
                    </a:lnTo>
                    <a:lnTo>
                      <a:pt x="1572600" y="568810"/>
                    </a:lnTo>
                    <a:lnTo>
                      <a:pt x="1575995" y="572648"/>
                    </a:lnTo>
                    <a:lnTo>
                      <a:pt x="1580521" y="576713"/>
                    </a:lnTo>
                    <a:lnTo>
                      <a:pt x="1585726" y="580777"/>
                    </a:lnTo>
                    <a:lnTo>
                      <a:pt x="1590931" y="584164"/>
                    </a:lnTo>
                    <a:lnTo>
                      <a:pt x="1595683" y="586648"/>
                    </a:lnTo>
                    <a:lnTo>
                      <a:pt x="1600435" y="588680"/>
                    </a:lnTo>
                    <a:lnTo>
                      <a:pt x="1604509" y="590035"/>
                    </a:lnTo>
                    <a:lnTo>
                      <a:pt x="1608582" y="590712"/>
                    </a:lnTo>
                    <a:lnTo>
                      <a:pt x="1612203" y="591164"/>
                    </a:lnTo>
                    <a:lnTo>
                      <a:pt x="1615371" y="591164"/>
                    </a:lnTo>
                    <a:lnTo>
                      <a:pt x="1618539" y="590487"/>
                    </a:lnTo>
                    <a:lnTo>
                      <a:pt x="1621029" y="590035"/>
                    </a:lnTo>
                    <a:lnTo>
                      <a:pt x="1623292" y="589358"/>
                    </a:lnTo>
                    <a:lnTo>
                      <a:pt x="1625328" y="588454"/>
                    </a:lnTo>
                    <a:lnTo>
                      <a:pt x="1628044" y="587325"/>
                    </a:lnTo>
                    <a:lnTo>
                      <a:pt x="1628723" y="586648"/>
                    </a:lnTo>
                    <a:lnTo>
                      <a:pt x="1628949" y="586422"/>
                    </a:lnTo>
                    <a:lnTo>
                      <a:pt x="1630081" y="585519"/>
                    </a:lnTo>
                    <a:lnTo>
                      <a:pt x="1632570" y="583938"/>
                    </a:lnTo>
                    <a:lnTo>
                      <a:pt x="1634154" y="582809"/>
                    </a:lnTo>
                    <a:lnTo>
                      <a:pt x="1636191" y="581906"/>
                    </a:lnTo>
                    <a:lnTo>
                      <a:pt x="1638228" y="581229"/>
                    </a:lnTo>
                    <a:lnTo>
                      <a:pt x="1640717" y="580325"/>
                    </a:lnTo>
                    <a:lnTo>
                      <a:pt x="1643433" y="579874"/>
                    </a:lnTo>
                    <a:lnTo>
                      <a:pt x="1646601" y="579648"/>
                    </a:lnTo>
                    <a:lnTo>
                      <a:pt x="1649995" y="579648"/>
                    </a:lnTo>
                    <a:lnTo>
                      <a:pt x="1653390" y="580100"/>
                    </a:lnTo>
                    <a:lnTo>
                      <a:pt x="1657011" y="580777"/>
                    </a:lnTo>
                    <a:lnTo>
                      <a:pt x="1661084" y="582132"/>
                    </a:lnTo>
                    <a:lnTo>
                      <a:pt x="1665384" y="583938"/>
                    </a:lnTo>
                    <a:lnTo>
                      <a:pt x="1669910" y="586196"/>
                    </a:lnTo>
                    <a:lnTo>
                      <a:pt x="1672399" y="588003"/>
                    </a:lnTo>
                    <a:lnTo>
                      <a:pt x="1675115" y="590035"/>
                    </a:lnTo>
                    <a:lnTo>
                      <a:pt x="1677378" y="592293"/>
                    </a:lnTo>
                    <a:lnTo>
                      <a:pt x="1679867" y="594551"/>
                    </a:lnTo>
                    <a:lnTo>
                      <a:pt x="1682809" y="598390"/>
                    </a:lnTo>
                    <a:lnTo>
                      <a:pt x="1685072" y="602454"/>
                    </a:lnTo>
                    <a:lnTo>
                      <a:pt x="1687109" y="606067"/>
                    </a:lnTo>
                    <a:lnTo>
                      <a:pt x="1688466" y="609680"/>
                    </a:lnTo>
                    <a:lnTo>
                      <a:pt x="1689372" y="613293"/>
                    </a:lnTo>
                    <a:lnTo>
                      <a:pt x="1690050" y="616228"/>
                    </a:lnTo>
                    <a:lnTo>
                      <a:pt x="1690050" y="619389"/>
                    </a:lnTo>
                    <a:lnTo>
                      <a:pt x="1690050" y="622099"/>
                    </a:lnTo>
                    <a:lnTo>
                      <a:pt x="1689824" y="624809"/>
                    </a:lnTo>
                    <a:lnTo>
                      <a:pt x="1689145" y="627293"/>
                    </a:lnTo>
                    <a:lnTo>
                      <a:pt x="1688693" y="629325"/>
                    </a:lnTo>
                    <a:lnTo>
                      <a:pt x="1688014" y="630906"/>
                    </a:lnTo>
                    <a:lnTo>
                      <a:pt x="1686882" y="633615"/>
                    </a:lnTo>
                    <a:lnTo>
                      <a:pt x="1686203" y="634970"/>
                    </a:lnTo>
                    <a:lnTo>
                      <a:pt x="1685977" y="635196"/>
                    </a:lnTo>
                    <a:lnTo>
                      <a:pt x="1685298" y="636099"/>
                    </a:lnTo>
                    <a:lnTo>
                      <a:pt x="1684619" y="639035"/>
                    </a:lnTo>
                    <a:lnTo>
                      <a:pt x="1684167" y="640841"/>
                    </a:lnTo>
                    <a:lnTo>
                      <a:pt x="1683940" y="643325"/>
                    </a:lnTo>
                    <a:lnTo>
                      <a:pt x="1683488" y="645809"/>
                    </a:lnTo>
                    <a:lnTo>
                      <a:pt x="1683940" y="648970"/>
                    </a:lnTo>
                    <a:lnTo>
                      <a:pt x="1684393" y="652131"/>
                    </a:lnTo>
                    <a:lnTo>
                      <a:pt x="1685072" y="655744"/>
                    </a:lnTo>
                    <a:lnTo>
                      <a:pt x="1686656" y="659583"/>
                    </a:lnTo>
                    <a:lnTo>
                      <a:pt x="1688466" y="663421"/>
                    </a:lnTo>
                    <a:lnTo>
                      <a:pt x="1690956" y="667711"/>
                    </a:lnTo>
                    <a:lnTo>
                      <a:pt x="1694350" y="672002"/>
                    </a:lnTo>
                    <a:lnTo>
                      <a:pt x="1698650" y="676518"/>
                    </a:lnTo>
                    <a:lnTo>
                      <a:pt x="1703402" y="681034"/>
                    </a:lnTo>
                    <a:lnTo>
                      <a:pt x="1708155" y="684647"/>
                    </a:lnTo>
                    <a:lnTo>
                      <a:pt x="1712681" y="687582"/>
                    </a:lnTo>
                    <a:lnTo>
                      <a:pt x="1716754" y="689840"/>
                    </a:lnTo>
                    <a:lnTo>
                      <a:pt x="1720827" y="691872"/>
                    </a:lnTo>
                    <a:lnTo>
                      <a:pt x="1724674" y="693227"/>
                    </a:lnTo>
                    <a:lnTo>
                      <a:pt x="1728522" y="693905"/>
                    </a:lnTo>
                    <a:lnTo>
                      <a:pt x="1731916" y="694582"/>
                    </a:lnTo>
                    <a:lnTo>
                      <a:pt x="1735084" y="694808"/>
                    </a:lnTo>
                    <a:lnTo>
                      <a:pt x="1738253" y="694582"/>
                    </a:lnTo>
                    <a:lnTo>
                      <a:pt x="1740968" y="694356"/>
                    </a:lnTo>
                    <a:lnTo>
                      <a:pt x="1743231" y="693679"/>
                    </a:lnTo>
                    <a:lnTo>
                      <a:pt x="1745720" y="693001"/>
                    </a:lnTo>
                    <a:lnTo>
                      <a:pt x="1749115" y="691647"/>
                    </a:lnTo>
                    <a:lnTo>
                      <a:pt x="1751831" y="690518"/>
                    </a:lnTo>
                    <a:lnTo>
                      <a:pt x="1752962" y="689615"/>
                    </a:lnTo>
                    <a:lnTo>
                      <a:pt x="1754094" y="688711"/>
                    </a:lnTo>
                    <a:lnTo>
                      <a:pt x="1756809" y="686679"/>
                    </a:lnTo>
                    <a:lnTo>
                      <a:pt x="1758846" y="685324"/>
                    </a:lnTo>
                    <a:lnTo>
                      <a:pt x="1761561" y="683744"/>
                    </a:lnTo>
                    <a:lnTo>
                      <a:pt x="1764277" y="682614"/>
                    </a:lnTo>
                    <a:lnTo>
                      <a:pt x="1767672" y="681486"/>
                    </a:lnTo>
                    <a:lnTo>
                      <a:pt x="1771066" y="680808"/>
                    </a:lnTo>
                    <a:lnTo>
                      <a:pt x="1774913" y="680357"/>
                    </a:lnTo>
                    <a:lnTo>
                      <a:pt x="1778987" y="680357"/>
                    </a:lnTo>
                    <a:lnTo>
                      <a:pt x="1783513" y="681034"/>
                    </a:lnTo>
                    <a:lnTo>
                      <a:pt x="1785549" y="681486"/>
                    </a:lnTo>
                    <a:lnTo>
                      <a:pt x="1787812" y="682389"/>
                    </a:lnTo>
                    <a:lnTo>
                      <a:pt x="1790075" y="683066"/>
                    </a:lnTo>
                    <a:lnTo>
                      <a:pt x="1792565" y="684421"/>
                    </a:lnTo>
                    <a:lnTo>
                      <a:pt x="1794828" y="685550"/>
                    </a:lnTo>
                    <a:lnTo>
                      <a:pt x="1797543" y="687356"/>
                    </a:lnTo>
                    <a:lnTo>
                      <a:pt x="1799806" y="689163"/>
                    </a:lnTo>
                    <a:lnTo>
                      <a:pt x="1802296" y="691195"/>
                    </a:lnTo>
                    <a:lnTo>
                      <a:pt x="1804559" y="693453"/>
                    </a:lnTo>
                    <a:lnTo>
                      <a:pt x="1806822" y="695711"/>
                    </a:lnTo>
                    <a:lnTo>
                      <a:pt x="1808632" y="697743"/>
                    </a:lnTo>
                    <a:lnTo>
                      <a:pt x="1810216" y="700227"/>
                    </a:lnTo>
                    <a:lnTo>
                      <a:pt x="1811800" y="702485"/>
                    </a:lnTo>
                    <a:lnTo>
                      <a:pt x="1812705" y="704518"/>
                    </a:lnTo>
                    <a:lnTo>
                      <a:pt x="1813837" y="706550"/>
                    </a:lnTo>
                    <a:lnTo>
                      <a:pt x="1814516" y="708808"/>
                    </a:lnTo>
                    <a:lnTo>
                      <a:pt x="1814969" y="710840"/>
                    </a:lnTo>
                    <a:lnTo>
                      <a:pt x="1815647" y="712872"/>
                    </a:lnTo>
                    <a:lnTo>
                      <a:pt x="1816100" y="716711"/>
                    </a:lnTo>
                    <a:lnTo>
                      <a:pt x="1815874" y="720324"/>
                    </a:lnTo>
                    <a:lnTo>
                      <a:pt x="1815421" y="723711"/>
                    </a:lnTo>
                    <a:lnTo>
                      <a:pt x="1814516" y="726872"/>
                    </a:lnTo>
                    <a:lnTo>
                      <a:pt x="1813611" y="729582"/>
                    </a:lnTo>
                    <a:lnTo>
                      <a:pt x="1812253" y="732291"/>
                    </a:lnTo>
                    <a:lnTo>
                      <a:pt x="1810895" y="734323"/>
                    </a:lnTo>
                    <a:lnTo>
                      <a:pt x="1809311" y="737259"/>
                    </a:lnTo>
                    <a:lnTo>
                      <a:pt x="1808179" y="738388"/>
                    </a:lnTo>
                    <a:lnTo>
                      <a:pt x="1808406" y="738388"/>
                    </a:lnTo>
                    <a:lnTo>
                      <a:pt x="1579842" y="784226"/>
                    </a:lnTo>
                    <a:lnTo>
                      <a:pt x="1498600" y="715356"/>
                    </a:lnTo>
                    <a:lnTo>
                      <a:pt x="1506973" y="483004"/>
                    </a:lnTo>
                    <a:lnTo>
                      <a:pt x="1506747" y="483004"/>
                    </a:lnTo>
                    <a:lnTo>
                      <a:pt x="1507652" y="482101"/>
                    </a:lnTo>
                    <a:lnTo>
                      <a:pt x="1510141" y="479391"/>
                    </a:lnTo>
                    <a:lnTo>
                      <a:pt x="1512178" y="478037"/>
                    </a:lnTo>
                    <a:lnTo>
                      <a:pt x="1514215" y="476456"/>
                    </a:lnTo>
                    <a:lnTo>
                      <a:pt x="1517157" y="474875"/>
                    </a:lnTo>
                    <a:lnTo>
                      <a:pt x="1519872" y="473521"/>
                    </a:lnTo>
                    <a:lnTo>
                      <a:pt x="1523267" y="472617"/>
                    </a:lnTo>
                    <a:lnTo>
                      <a:pt x="1527114" y="471714"/>
                    </a:lnTo>
                    <a:lnTo>
                      <a:pt x="1530961" y="471488"/>
                    </a:lnTo>
                    <a:close/>
                    <a:moveTo>
                      <a:pt x="714719" y="454025"/>
                    </a:moveTo>
                    <a:lnTo>
                      <a:pt x="720651" y="475805"/>
                    </a:lnTo>
                    <a:lnTo>
                      <a:pt x="726356" y="497130"/>
                    </a:lnTo>
                    <a:lnTo>
                      <a:pt x="731604" y="518910"/>
                    </a:lnTo>
                    <a:lnTo>
                      <a:pt x="736624" y="540462"/>
                    </a:lnTo>
                    <a:lnTo>
                      <a:pt x="740959" y="562015"/>
                    </a:lnTo>
                    <a:lnTo>
                      <a:pt x="744838" y="583341"/>
                    </a:lnTo>
                    <a:lnTo>
                      <a:pt x="748717" y="604213"/>
                    </a:lnTo>
                    <a:lnTo>
                      <a:pt x="752140" y="625312"/>
                    </a:lnTo>
                    <a:lnTo>
                      <a:pt x="754878" y="645957"/>
                    </a:lnTo>
                    <a:lnTo>
                      <a:pt x="757616" y="666375"/>
                    </a:lnTo>
                    <a:lnTo>
                      <a:pt x="759898" y="686566"/>
                    </a:lnTo>
                    <a:lnTo>
                      <a:pt x="762180" y="706757"/>
                    </a:lnTo>
                    <a:lnTo>
                      <a:pt x="763777" y="726041"/>
                    </a:lnTo>
                    <a:lnTo>
                      <a:pt x="765374" y="745098"/>
                    </a:lnTo>
                    <a:lnTo>
                      <a:pt x="766743" y="763702"/>
                    </a:lnTo>
                    <a:lnTo>
                      <a:pt x="767656" y="782078"/>
                    </a:lnTo>
                    <a:lnTo>
                      <a:pt x="768569" y="799774"/>
                    </a:lnTo>
                    <a:lnTo>
                      <a:pt x="769253" y="817016"/>
                    </a:lnTo>
                    <a:lnTo>
                      <a:pt x="769710" y="833804"/>
                    </a:lnTo>
                    <a:lnTo>
                      <a:pt x="769938" y="849685"/>
                    </a:lnTo>
                    <a:lnTo>
                      <a:pt x="769938" y="880312"/>
                    </a:lnTo>
                    <a:lnTo>
                      <a:pt x="769710" y="907764"/>
                    </a:lnTo>
                    <a:lnTo>
                      <a:pt x="769253" y="932492"/>
                    </a:lnTo>
                    <a:lnTo>
                      <a:pt x="768341" y="954045"/>
                    </a:lnTo>
                    <a:lnTo>
                      <a:pt x="767428" y="971968"/>
                    </a:lnTo>
                    <a:lnTo>
                      <a:pt x="766515" y="986033"/>
                    </a:lnTo>
                    <a:lnTo>
                      <a:pt x="657217" y="1069975"/>
                    </a:lnTo>
                    <a:lnTo>
                      <a:pt x="657446" y="1046154"/>
                    </a:lnTo>
                    <a:lnTo>
                      <a:pt x="657446" y="1020744"/>
                    </a:lnTo>
                    <a:lnTo>
                      <a:pt x="656761" y="993520"/>
                    </a:lnTo>
                    <a:lnTo>
                      <a:pt x="655848" y="965161"/>
                    </a:lnTo>
                    <a:lnTo>
                      <a:pt x="654251" y="935442"/>
                    </a:lnTo>
                    <a:lnTo>
                      <a:pt x="652197" y="904587"/>
                    </a:lnTo>
                    <a:lnTo>
                      <a:pt x="649231" y="872372"/>
                    </a:lnTo>
                    <a:lnTo>
                      <a:pt x="647862" y="855810"/>
                    </a:lnTo>
                    <a:lnTo>
                      <a:pt x="645808" y="839249"/>
                    </a:lnTo>
                    <a:lnTo>
                      <a:pt x="643755" y="822461"/>
                    </a:lnTo>
                    <a:lnTo>
                      <a:pt x="641701" y="805446"/>
                    </a:lnTo>
                    <a:lnTo>
                      <a:pt x="638963" y="787977"/>
                    </a:lnTo>
                    <a:lnTo>
                      <a:pt x="636453" y="770735"/>
                    </a:lnTo>
                    <a:lnTo>
                      <a:pt x="633259" y="753266"/>
                    </a:lnTo>
                    <a:lnTo>
                      <a:pt x="630292" y="735570"/>
                    </a:lnTo>
                    <a:lnTo>
                      <a:pt x="626870" y="717647"/>
                    </a:lnTo>
                    <a:lnTo>
                      <a:pt x="623219" y="699725"/>
                    </a:lnTo>
                    <a:lnTo>
                      <a:pt x="619340" y="681802"/>
                    </a:lnTo>
                    <a:lnTo>
                      <a:pt x="615004" y="663652"/>
                    </a:lnTo>
                    <a:lnTo>
                      <a:pt x="610669" y="645503"/>
                    </a:lnTo>
                    <a:lnTo>
                      <a:pt x="606105" y="627353"/>
                    </a:lnTo>
                    <a:lnTo>
                      <a:pt x="600857" y="609204"/>
                    </a:lnTo>
                    <a:lnTo>
                      <a:pt x="595837" y="590827"/>
                    </a:lnTo>
                    <a:lnTo>
                      <a:pt x="590133" y="572678"/>
                    </a:lnTo>
                    <a:lnTo>
                      <a:pt x="584200" y="554301"/>
                    </a:lnTo>
                    <a:lnTo>
                      <a:pt x="714719" y="454025"/>
                    </a:lnTo>
                    <a:close/>
                    <a:moveTo>
                      <a:pt x="936581" y="282575"/>
                    </a:moveTo>
                    <a:lnTo>
                      <a:pt x="942734" y="303909"/>
                    </a:lnTo>
                    <a:lnTo>
                      <a:pt x="948431" y="325696"/>
                    </a:lnTo>
                    <a:lnTo>
                      <a:pt x="953673" y="347257"/>
                    </a:lnTo>
                    <a:lnTo>
                      <a:pt x="958459" y="368817"/>
                    </a:lnTo>
                    <a:lnTo>
                      <a:pt x="962789" y="390378"/>
                    </a:lnTo>
                    <a:lnTo>
                      <a:pt x="966891" y="411484"/>
                    </a:lnTo>
                    <a:lnTo>
                      <a:pt x="970538" y="432818"/>
                    </a:lnTo>
                    <a:lnTo>
                      <a:pt x="973956" y="453925"/>
                    </a:lnTo>
                    <a:lnTo>
                      <a:pt x="976919" y="474350"/>
                    </a:lnTo>
                    <a:lnTo>
                      <a:pt x="979426" y="494776"/>
                    </a:lnTo>
                    <a:lnTo>
                      <a:pt x="981933" y="514975"/>
                    </a:lnTo>
                    <a:lnTo>
                      <a:pt x="983984" y="534947"/>
                    </a:lnTo>
                    <a:lnTo>
                      <a:pt x="985807" y="554465"/>
                    </a:lnTo>
                    <a:lnTo>
                      <a:pt x="987174" y="573756"/>
                    </a:lnTo>
                    <a:lnTo>
                      <a:pt x="988542" y="592366"/>
                    </a:lnTo>
                    <a:lnTo>
                      <a:pt x="989453" y="610522"/>
                    </a:lnTo>
                    <a:lnTo>
                      <a:pt x="990593" y="628224"/>
                    </a:lnTo>
                    <a:lnTo>
                      <a:pt x="991049" y="645700"/>
                    </a:lnTo>
                    <a:lnTo>
                      <a:pt x="991732" y="662267"/>
                    </a:lnTo>
                    <a:lnTo>
                      <a:pt x="991960" y="678381"/>
                    </a:lnTo>
                    <a:lnTo>
                      <a:pt x="992188" y="708566"/>
                    </a:lnTo>
                    <a:lnTo>
                      <a:pt x="991960" y="736254"/>
                    </a:lnTo>
                    <a:lnTo>
                      <a:pt x="991049" y="760992"/>
                    </a:lnTo>
                    <a:lnTo>
                      <a:pt x="990365" y="782325"/>
                    </a:lnTo>
                    <a:lnTo>
                      <a:pt x="989225" y="800254"/>
                    </a:lnTo>
                    <a:lnTo>
                      <a:pt x="988314" y="814779"/>
                    </a:lnTo>
                    <a:lnTo>
                      <a:pt x="879606" y="898525"/>
                    </a:lnTo>
                    <a:lnTo>
                      <a:pt x="879606" y="874695"/>
                    </a:lnTo>
                    <a:lnTo>
                      <a:pt x="879606" y="849276"/>
                    </a:lnTo>
                    <a:lnTo>
                      <a:pt x="878922" y="822042"/>
                    </a:lnTo>
                    <a:lnTo>
                      <a:pt x="878010" y="793673"/>
                    </a:lnTo>
                    <a:lnTo>
                      <a:pt x="876415" y="763942"/>
                    </a:lnTo>
                    <a:lnTo>
                      <a:pt x="874136" y="733077"/>
                    </a:lnTo>
                    <a:lnTo>
                      <a:pt x="871629" y="700622"/>
                    </a:lnTo>
                    <a:lnTo>
                      <a:pt x="869806" y="684282"/>
                    </a:lnTo>
                    <a:lnTo>
                      <a:pt x="867983" y="667714"/>
                    </a:lnTo>
                    <a:lnTo>
                      <a:pt x="865932" y="650693"/>
                    </a:lnTo>
                    <a:lnTo>
                      <a:pt x="863653" y="633898"/>
                    </a:lnTo>
                    <a:lnTo>
                      <a:pt x="861374" y="616650"/>
                    </a:lnTo>
                    <a:lnTo>
                      <a:pt x="858411" y="599401"/>
                    </a:lnTo>
                    <a:lnTo>
                      <a:pt x="855676" y="581699"/>
                    </a:lnTo>
                    <a:lnTo>
                      <a:pt x="852486" y="563997"/>
                    </a:lnTo>
                    <a:lnTo>
                      <a:pt x="849067" y="546067"/>
                    </a:lnTo>
                    <a:lnTo>
                      <a:pt x="845421" y="528138"/>
                    </a:lnTo>
                    <a:lnTo>
                      <a:pt x="841547" y="510209"/>
                    </a:lnTo>
                    <a:lnTo>
                      <a:pt x="837444" y="492053"/>
                    </a:lnTo>
                    <a:lnTo>
                      <a:pt x="832886" y="473897"/>
                    </a:lnTo>
                    <a:lnTo>
                      <a:pt x="828328" y="455513"/>
                    </a:lnTo>
                    <a:lnTo>
                      <a:pt x="823315" y="437357"/>
                    </a:lnTo>
                    <a:lnTo>
                      <a:pt x="817845" y="419201"/>
                    </a:lnTo>
                    <a:lnTo>
                      <a:pt x="812375" y="400818"/>
                    </a:lnTo>
                    <a:lnTo>
                      <a:pt x="806450" y="382661"/>
                    </a:lnTo>
                    <a:lnTo>
                      <a:pt x="936581" y="282575"/>
                    </a:lnTo>
                    <a:close/>
                    <a:moveTo>
                      <a:pt x="1206635" y="250825"/>
                    </a:moveTo>
                    <a:lnTo>
                      <a:pt x="1210027" y="251053"/>
                    </a:lnTo>
                    <a:lnTo>
                      <a:pt x="1213418" y="251508"/>
                    </a:lnTo>
                    <a:lnTo>
                      <a:pt x="1216584" y="252419"/>
                    </a:lnTo>
                    <a:lnTo>
                      <a:pt x="1219975" y="253330"/>
                    </a:lnTo>
                    <a:lnTo>
                      <a:pt x="1223140" y="254923"/>
                    </a:lnTo>
                    <a:lnTo>
                      <a:pt x="1226080" y="256517"/>
                    </a:lnTo>
                    <a:lnTo>
                      <a:pt x="1229245" y="258566"/>
                    </a:lnTo>
                    <a:lnTo>
                      <a:pt x="1231958" y="260842"/>
                    </a:lnTo>
                    <a:lnTo>
                      <a:pt x="1234445" y="263347"/>
                    </a:lnTo>
                    <a:lnTo>
                      <a:pt x="1237158" y="266306"/>
                    </a:lnTo>
                    <a:lnTo>
                      <a:pt x="1317197" y="370805"/>
                    </a:lnTo>
                    <a:lnTo>
                      <a:pt x="1319232" y="373992"/>
                    </a:lnTo>
                    <a:lnTo>
                      <a:pt x="1321267" y="377179"/>
                    </a:lnTo>
                    <a:lnTo>
                      <a:pt x="1322850" y="380594"/>
                    </a:lnTo>
                    <a:lnTo>
                      <a:pt x="1323754" y="384009"/>
                    </a:lnTo>
                    <a:lnTo>
                      <a:pt x="1324885" y="387197"/>
                    </a:lnTo>
                    <a:lnTo>
                      <a:pt x="1325337" y="390839"/>
                    </a:lnTo>
                    <a:lnTo>
                      <a:pt x="1325563" y="394254"/>
                    </a:lnTo>
                    <a:lnTo>
                      <a:pt x="1325563" y="397442"/>
                    </a:lnTo>
                    <a:lnTo>
                      <a:pt x="1325111" y="400857"/>
                    </a:lnTo>
                    <a:lnTo>
                      <a:pt x="1324433" y="404272"/>
                    </a:lnTo>
                    <a:lnTo>
                      <a:pt x="1323302" y="407459"/>
                    </a:lnTo>
                    <a:lnTo>
                      <a:pt x="1321945" y="410419"/>
                    </a:lnTo>
                    <a:lnTo>
                      <a:pt x="1320589" y="413151"/>
                    </a:lnTo>
                    <a:lnTo>
                      <a:pt x="1318554" y="416110"/>
                    </a:lnTo>
                    <a:lnTo>
                      <a:pt x="1316067" y="418387"/>
                    </a:lnTo>
                    <a:lnTo>
                      <a:pt x="1313580" y="420664"/>
                    </a:lnTo>
                    <a:lnTo>
                      <a:pt x="1310867" y="422713"/>
                    </a:lnTo>
                    <a:lnTo>
                      <a:pt x="1307927" y="424306"/>
                    </a:lnTo>
                    <a:lnTo>
                      <a:pt x="1304988" y="425217"/>
                    </a:lnTo>
                    <a:lnTo>
                      <a:pt x="1301597" y="426355"/>
                    </a:lnTo>
                    <a:lnTo>
                      <a:pt x="1298657" y="426811"/>
                    </a:lnTo>
                    <a:lnTo>
                      <a:pt x="1295266" y="427038"/>
                    </a:lnTo>
                    <a:lnTo>
                      <a:pt x="1291874" y="426811"/>
                    </a:lnTo>
                    <a:lnTo>
                      <a:pt x="1288709" y="426583"/>
                    </a:lnTo>
                    <a:lnTo>
                      <a:pt x="1285317" y="425672"/>
                    </a:lnTo>
                    <a:lnTo>
                      <a:pt x="1281926" y="424534"/>
                    </a:lnTo>
                    <a:lnTo>
                      <a:pt x="1278987" y="423168"/>
                    </a:lnTo>
                    <a:lnTo>
                      <a:pt x="1275595" y="421347"/>
                    </a:lnTo>
                    <a:lnTo>
                      <a:pt x="1272882" y="419298"/>
                    </a:lnTo>
                    <a:lnTo>
                      <a:pt x="1269943" y="417021"/>
                    </a:lnTo>
                    <a:lnTo>
                      <a:pt x="1267230" y="414517"/>
                    </a:lnTo>
                    <a:lnTo>
                      <a:pt x="1264969" y="411557"/>
                    </a:lnTo>
                    <a:lnTo>
                      <a:pt x="1184478" y="307059"/>
                    </a:lnTo>
                    <a:lnTo>
                      <a:pt x="1182443" y="304099"/>
                    </a:lnTo>
                    <a:lnTo>
                      <a:pt x="1180634" y="300684"/>
                    </a:lnTo>
                    <a:lnTo>
                      <a:pt x="1179277" y="297269"/>
                    </a:lnTo>
                    <a:lnTo>
                      <a:pt x="1177921" y="294082"/>
                    </a:lnTo>
                    <a:lnTo>
                      <a:pt x="1177242" y="290667"/>
                    </a:lnTo>
                    <a:lnTo>
                      <a:pt x="1176564" y="287024"/>
                    </a:lnTo>
                    <a:lnTo>
                      <a:pt x="1176338" y="283609"/>
                    </a:lnTo>
                    <a:lnTo>
                      <a:pt x="1176338" y="280422"/>
                    </a:lnTo>
                    <a:lnTo>
                      <a:pt x="1176790" y="277007"/>
                    </a:lnTo>
                    <a:lnTo>
                      <a:pt x="1177468" y="273592"/>
                    </a:lnTo>
                    <a:lnTo>
                      <a:pt x="1178373" y="270632"/>
                    </a:lnTo>
                    <a:lnTo>
                      <a:pt x="1179956" y="267445"/>
                    </a:lnTo>
                    <a:lnTo>
                      <a:pt x="1181538" y="264713"/>
                    </a:lnTo>
                    <a:lnTo>
                      <a:pt x="1183573" y="261981"/>
                    </a:lnTo>
                    <a:lnTo>
                      <a:pt x="1185834" y="259476"/>
                    </a:lnTo>
                    <a:lnTo>
                      <a:pt x="1188321" y="257200"/>
                    </a:lnTo>
                    <a:lnTo>
                      <a:pt x="1191034" y="255379"/>
                    </a:lnTo>
                    <a:lnTo>
                      <a:pt x="1193974" y="253557"/>
                    </a:lnTo>
                    <a:lnTo>
                      <a:pt x="1197139" y="252646"/>
                    </a:lnTo>
                    <a:lnTo>
                      <a:pt x="1200078" y="251508"/>
                    </a:lnTo>
                    <a:lnTo>
                      <a:pt x="1203470" y="251053"/>
                    </a:lnTo>
                    <a:lnTo>
                      <a:pt x="1206635" y="250825"/>
                    </a:lnTo>
                    <a:close/>
                    <a:moveTo>
                      <a:pt x="1041854" y="222250"/>
                    </a:moveTo>
                    <a:lnTo>
                      <a:pt x="1047070" y="222477"/>
                    </a:lnTo>
                    <a:lnTo>
                      <a:pt x="1051832" y="223155"/>
                    </a:lnTo>
                    <a:lnTo>
                      <a:pt x="1056821" y="223834"/>
                    </a:lnTo>
                    <a:lnTo>
                      <a:pt x="1061811" y="225192"/>
                    </a:lnTo>
                    <a:lnTo>
                      <a:pt x="1066573" y="226323"/>
                    </a:lnTo>
                    <a:lnTo>
                      <a:pt x="1071336" y="228133"/>
                    </a:lnTo>
                    <a:lnTo>
                      <a:pt x="1075872" y="230170"/>
                    </a:lnTo>
                    <a:lnTo>
                      <a:pt x="1080407" y="232433"/>
                    </a:lnTo>
                    <a:lnTo>
                      <a:pt x="1084716" y="235148"/>
                    </a:lnTo>
                    <a:lnTo>
                      <a:pt x="1089025" y="238090"/>
                    </a:lnTo>
                    <a:lnTo>
                      <a:pt x="1092880" y="241484"/>
                    </a:lnTo>
                    <a:lnTo>
                      <a:pt x="1096736" y="244878"/>
                    </a:lnTo>
                    <a:lnTo>
                      <a:pt x="1100591" y="248498"/>
                    </a:lnTo>
                    <a:lnTo>
                      <a:pt x="1103766" y="253024"/>
                    </a:lnTo>
                    <a:lnTo>
                      <a:pt x="1283608" y="484731"/>
                    </a:lnTo>
                    <a:lnTo>
                      <a:pt x="1286102" y="488125"/>
                    </a:lnTo>
                    <a:lnTo>
                      <a:pt x="1288370" y="491519"/>
                    </a:lnTo>
                    <a:lnTo>
                      <a:pt x="1290411" y="494913"/>
                    </a:lnTo>
                    <a:lnTo>
                      <a:pt x="1292225" y="498533"/>
                    </a:lnTo>
                    <a:lnTo>
                      <a:pt x="1293586" y="501928"/>
                    </a:lnTo>
                    <a:lnTo>
                      <a:pt x="1295174" y="505774"/>
                    </a:lnTo>
                    <a:lnTo>
                      <a:pt x="1296534" y="509395"/>
                    </a:lnTo>
                    <a:lnTo>
                      <a:pt x="1297442" y="512789"/>
                    </a:lnTo>
                    <a:lnTo>
                      <a:pt x="1298575" y="516636"/>
                    </a:lnTo>
                    <a:lnTo>
                      <a:pt x="1299029" y="520482"/>
                    </a:lnTo>
                    <a:lnTo>
                      <a:pt x="1299483" y="524103"/>
                    </a:lnTo>
                    <a:lnTo>
                      <a:pt x="1300163" y="527949"/>
                    </a:lnTo>
                    <a:lnTo>
                      <a:pt x="1300163" y="531796"/>
                    </a:lnTo>
                    <a:lnTo>
                      <a:pt x="1300163" y="535643"/>
                    </a:lnTo>
                    <a:lnTo>
                      <a:pt x="1299936" y="539489"/>
                    </a:lnTo>
                    <a:lnTo>
                      <a:pt x="1299483" y="543110"/>
                    </a:lnTo>
                    <a:lnTo>
                      <a:pt x="1298802" y="546730"/>
                    </a:lnTo>
                    <a:lnTo>
                      <a:pt x="1298349" y="550577"/>
                    </a:lnTo>
                    <a:lnTo>
                      <a:pt x="1297215" y="554197"/>
                    </a:lnTo>
                    <a:lnTo>
                      <a:pt x="1296308" y="557818"/>
                    </a:lnTo>
                    <a:lnTo>
                      <a:pt x="1294947" y="561438"/>
                    </a:lnTo>
                    <a:lnTo>
                      <a:pt x="1293359" y="565058"/>
                    </a:lnTo>
                    <a:lnTo>
                      <a:pt x="1291999" y="568452"/>
                    </a:lnTo>
                    <a:lnTo>
                      <a:pt x="1290184" y="571847"/>
                    </a:lnTo>
                    <a:lnTo>
                      <a:pt x="1288143" y="575241"/>
                    </a:lnTo>
                    <a:lnTo>
                      <a:pt x="1285649" y="578409"/>
                    </a:lnTo>
                    <a:lnTo>
                      <a:pt x="1283381" y="581577"/>
                    </a:lnTo>
                    <a:lnTo>
                      <a:pt x="1281113" y="584518"/>
                    </a:lnTo>
                    <a:lnTo>
                      <a:pt x="1278392" y="587460"/>
                    </a:lnTo>
                    <a:lnTo>
                      <a:pt x="1275443" y="590175"/>
                    </a:lnTo>
                    <a:lnTo>
                      <a:pt x="1272722" y="593117"/>
                    </a:lnTo>
                    <a:lnTo>
                      <a:pt x="1269320" y="595606"/>
                    </a:lnTo>
                    <a:lnTo>
                      <a:pt x="1101045" y="725488"/>
                    </a:lnTo>
                    <a:lnTo>
                      <a:pt x="1101045" y="702408"/>
                    </a:lnTo>
                    <a:lnTo>
                      <a:pt x="1101045" y="677518"/>
                    </a:lnTo>
                    <a:lnTo>
                      <a:pt x="1100591" y="651270"/>
                    </a:lnTo>
                    <a:lnTo>
                      <a:pt x="1099457" y="623438"/>
                    </a:lnTo>
                    <a:lnTo>
                      <a:pt x="1097870" y="594701"/>
                    </a:lnTo>
                    <a:lnTo>
                      <a:pt x="1095829" y="564380"/>
                    </a:lnTo>
                    <a:lnTo>
                      <a:pt x="1093334" y="533154"/>
                    </a:lnTo>
                    <a:lnTo>
                      <a:pt x="1091747" y="517314"/>
                    </a:lnTo>
                    <a:lnTo>
                      <a:pt x="1089932" y="500796"/>
                    </a:lnTo>
                    <a:lnTo>
                      <a:pt x="1087891" y="484504"/>
                    </a:lnTo>
                    <a:lnTo>
                      <a:pt x="1085850" y="467986"/>
                    </a:lnTo>
                    <a:lnTo>
                      <a:pt x="1083582" y="451015"/>
                    </a:lnTo>
                    <a:lnTo>
                      <a:pt x="1081088" y="434271"/>
                    </a:lnTo>
                    <a:lnTo>
                      <a:pt x="1078139" y="417074"/>
                    </a:lnTo>
                    <a:lnTo>
                      <a:pt x="1075418" y="399651"/>
                    </a:lnTo>
                    <a:lnTo>
                      <a:pt x="1072016" y="382454"/>
                    </a:lnTo>
                    <a:lnTo>
                      <a:pt x="1068841" y="365030"/>
                    </a:lnTo>
                    <a:lnTo>
                      <a:pt x="1064986" y="347381"/>
                    </a:lnTo>
                    <a:lnTo>
                      <a:pt x="1061130" y="329731"/>
                    </a:lnTo>
                    <a:lnTo>
                      <a:pt x="1057048" y="311856"/>
                    </a:lnTo>
                    <a:lnTo>
                      <a:pt x="1052513" y="294206"/>
                    </a:lnTo>
                    <a:lnTo>
                      <a:pt x="1047750" y="276330"/>
                    </a:lnTo>
                    <a:lnTo>
                      <a:pt x="1042761" y="258454"/>
                    </a:lnTo>
                    <a:lnTo>
                      <a:pt x="1037545" y="240579"/>
                    </a:lnTo>
                    <a:lnTo>
                      <a:pt x="1031875" y="223155"/>
                    </a:lnTo>
                    <a:lnTo>
                      <a:pt x="1037091" y="222477"/>
                    </a:lnTo>
                    <a:lnTo>
                      <a:pt x="1041854" y="222250"/>
                    </a:lnTo>
                    <a:close/>
                    <a:moveTo>
                      <a:pt x="1338091" y="0"/>
                    </a:moveTo>
                    <a:lnTo>
                      <a:pt x="1342176" y="0"/>
                    </a:lnTo>
                    <a:lnTo>
                      <a:pt x="1346487" y="454"/>
                    </a:lnTo>
                    <a:lnTo>
                      <a:pt x="1348757" y="1361"/>
                    </a:lnTo>
                    <a:lnTo>
                      <a:pt x="1351026" y="2041"/>
                    </a:lnTo>
                    <a:lnTo>
                      <a:pt x="1353295" y="2948"/>
                    </a:lnTo>
                    <a:lnTo>
                      <a:pt x="1355565" y="4082"/>
                    </a:lnTo>
                    <a:lnTo>
                      <a:pt x="1357834" y="5443"/>
                    </a:lnTo>
                    <a:lnTo>
                      <a:pt x="1360103" y="7257"/>
                    </a:lnTo>
                    <a:lnTo>
                      <a:pt x="1362373" y="9072"/>
                    </a:lnTo>
                    <a:lnTo>
                      <a:pt x="1364869" y="11113"/>
                    </a:lnTo>
                    <a:lnTo>
                      <a:pt x="1367365" y="13607"/>
                    </a:lnTo>
                    <a:lnTo>
                      <a:pt x="1369635" y="16102"/>
                    </a:lnTo>
                    <a:lnTo>
                      <a:pt x="1371677" y="19277"/>
                    </a:lnTo>
                    <a:lnTo>
                      <a:pt x="1373720" y="21998"/>
                    </a:lnTo>
                    <a:lnTo>
                      <a:pt x="1375308" y="24493"/>
                    </a:lnTo>
                    <a:lnTo>
                      <a:pt x="1376897" y="27441"/>
                    </a:lnTo>
                    <a:lnTo>
                      <a:pt x="1377804" y="29936"/>
                    </a:lnTo>
                    <a:lnTo>
                      <a:pt x="1378939" y="32884"/>
                    </a:lnTo>
                    <a:lnTo>
                      <a:pt x="1379620" y="35379"/>
                    </a:lnTo>
                    <a:lnTo>
                      <a:pt x="1380074" y="37647"/>
                    </a:lnTo>
                    <a:lnTo>
                      <a:pt x="1380301" y="40141"/>
                    </a:lnTo>
                    <a:lnTo>
                      <a:pt x="1380301" y="42409"/>
                    </a:lnTo>
                    <a:lnTo>
                      <a:pt x="1380301" y="47172"/>
                    </a:lnTo>
                    <a:lnTo>
                      <a:pt x="1379620" y="51254"/>
                    </a:lnTo>
                    <a:lnTo>
                      <a:pt x="1378712" y="55109"/>
                    </a:lnTo>
                    <a:lnTo>
                      <a:pt x="1377351" y="58738"/>
                    </a:lnTo>
                    <a:lnTo>
                      <a:pt x="1375762" y="61686"/>
                    </a:lnTo>
                    <a:lnTo>
                      <a:pt x="1374173" y="64181"/>
                    </a:lnTo>
                    <a:lnTo>
                      <a:pt x="1372358" y="66675"/>
                    </a:lnTo>
                    <a:lnTo>
                      <a:pt x="1369862" y="69850"/>
                    </a:lnTo>
                    <a:lnTo>
                      <a:pt x="1368954" y="70984"/>
                    </a:lnTo>
                    <a:lnTo>
                      <a:pt x="1368046" y="72118"/>
                    </a:lnTo>
                    <a:lnTo>
                      <a:pt x="1366458" y="74839"/>
                    </a:lnTo>
                    <a:lnTo>
                      <a:pt x="1365550" y="76654"/>
                    </a:lnTo>
                    <a:lnTo>
                      <a:pt x="1364869" y="78695"/>
                    </a:lnTo>
                    <a:lnTo>
                      <a:pt x="1363734" y="81189"/>
                    </a:lnTo>
                    <a:lnTo>
                      <a:pt x="1363281" y="83684"/>
                    </a:lnTo>
                    <a:lnTo>
                      <a:pt x="1362827" y="86859"/>
                    </a:lnTo>
                    <a:lnTo>
                      <a:pt x="1362373" y="90034"/>
                    </a:lnTo>
                    <a:lnTo>
                      <a:pt x="1362373" y="93663"/>
                    </a:lnTo>
                    <a:lnTo>
                      <a:pt x="1362827" y="97518"/>
                    </a:lnTo>
                    <a:lnTo>
                      <a:pt x="1363734" y="101600"/>
                    </a:lnTo>
                    <a:lnTo>
                      <a:pt x="1365096" y="105909"/>
                    </a:lnTo>
                    <a:lnTo>
                      <a:pt x="1366912" y="110672"/>
                    </a:lnTo>
                    <a:lnTo>
                      <a:pt x="1369181" y="115434"/>
                    </a:lnTo>
                    <a:lnTo>
                      <a:pt x="1372131" y="120650"/>
                    </a:lnTo>
                    <a:lnTo>
                      <a:pt x="1375989" y="125639"/>
                    </a:lnTo>
                    <a:lnTo>
                      <a:pt x="1378258" y="128814"/>
                    </a:lnTo>
                    <a:lnTo>
                      <a:pt x="1380982" y="131536"/>
                    </a:lnTo>
                    <a:lnTo>
                      <a:pt x="1385520" y="136072"/>
                    </a:lnTo>
                    <a:lnTo>
                      <a:pt x="1390059" y="139927"/>
                    </a:lnTo>
                    <a:lnTo>
                      <a:pt x="1394825" y="143102"/>
                    </a:lnTo>
                    <a:lnTo>
                      <a:pt x="1398909" y="145597"/>
                    </a:lnTo>
                    <a:lnTo>
                      <a:pt x="1402994" y="147184"/>
                    </a:lnTo>
                    <a:lnTo>
                      <a:pt x="1407079" y="148545"/>
                    </a:lnTo>
                    <a:lnTo>
                      <a:pt x="1410710" y="149225"/>
                    </a:lnTo>
                    <a:lnTo>
                      <a:pt x="1413887" y="149452"/>
                    </a:lnTo>
                    <a:lnTo>
                      <a:pt x="1416837" y="149452"/>
                    </a:lnTo>
                    <a:lnTo>
                      <a:pt x="1419334" y="149225"/>
                    </a:lnTo>
                    <a:lnTo>
                      <a:pt x="1421603" y="148772"/>
                    </a:lnTo>
                    <a:lnTo>
                      <a:pt x="1424780" y="147864"/>
                    </a:lnTo>
                    <a:lnTo>
                      <a:pt x="1425688" y="147411"/>
                    </a:lnTo>
                    <a:lnTo>
                      <a:pt x="1426142" y="147411"/>
                    </a:lnTo>
                    <a:lnTo>
                      <a:pt x="1427503" y="146731"/>
                    </a:lnTo>
                    <a:lnTo>
                      <a:pt x="1430681" y="145370"/>
                    </a:lnTo>
                    <a:lnTo>
                      <a:pt x="1432269" y="144689"/>
                    </a:lnTo>
                    <a:lnTo>
                      <a:pt x="1434765" y="144009"/>
                    </a:lnTo>
                    <a:lnTo>
                      <a:pt x="1437262" y="143782"/>
                    </a:lnTo>
                    <a:lnTo>
                      <a:pt x="1439985" y="143556"/>
                    </a:lnTo>
                    <a:lnTo>
                      <a:pt x="1443389" y="143556"/>
                    </a:lnTo>
                    <a:lnTo>
                      <a:pt x="1446793" y="144009"/>
                    </a:lnTo>
                    <a:lnTo>
                      <a:pt x="1449970" y="144916"/>
                    </a:lnTo>
                    <a:lnTo>
                      <a:pt x="1453828" y="145823"/>
                    </a:lnTo>
                    <a:lnTo>
                      <a:pt x="1457686" y="147638"/>
                    </a:lnTo>
                    <a:lnTo>
                      <a:pt x="1461771" y="149906"/>
                    </a:lnTo>
                    <a:lnTo>
                      <a:pt x="1465856" y="152854"/>
                    </a:lnTo>
                    <a:lnTo>
                      <a:pt x="1470167" y="156482"/>
                    </a:lnTo>
                    <a:lnTo>
                      <a:pt x="1472664" y="158977"/>
                    </a:lnTo>
                    <a:lnTo>
                      <a:pt x="1475160" y="161472"/>
                    </a:lnTo>
                    <a:lnTo>
                      <a:pt x="1479018" y="167595"/>
                    </a:lnTo>
                    <a:lnTo>
                      <a:pt x="1481287" y="172811"/>
                    </a:lnTo>
                    <a:lnTo>
                      <a:pt x="1483103" y="177347"/>
                    </a:lnTo>
                    <a:lnTo>
                      <a:pt x="1484237" y="181882"/>
                    </a:lnTo>
                    <a:lnTo>
                      <a:pt x="1484918" y="186191"/>
                    </a:lnTo>
                    <a:lnTo>
                      <a:pt x="1485145" y="190273"/>
                    </a:lnTo>
                    <a:lnTo>
                      <a:pt x="1485145" y="193675"/>
                    </a:lnTo>
                    <a:lnTo>
                      <a:pt x="1484691" y="197077"/>
                    </a:lnTo>
                    <a:lnTo>
                      <a:pt x="1483783" y="199798"/>
                    </a:lnTo>
                    <a:lnTo>
                      <a:pt x="1482876" y="202747"/>
                    </a:lnTo>
                    <a:lnTo>
                      <a:pt x="1481741" y="205014"/>
                    </a:lnTo>
                    <a:lnTo>
                      <a:pt x="1480833" y="207056"/>
                    </a:lnTo>
                    <a:lnTo>
                      <a:pt x="1479699" y="208870"/>
                    </a:lnTo>
                    <a:lnTo>
                      <a:pt x="1477656" y="211364"/>
                    </a:lnTo>
                    <a:lnTo>
                      <a:pt x="1476748" y="212725"/>
                    </a:lnTo>
                    <a:lnTo>
                      <a:pt x="1476748" y="212952"/>
                    </a:lnTo>
                    <a:lnTo>
                      <a:pt x="1476295" y="212952"/>
                    </a:lnTo>
                    <a:lnTo>
                      <a:pt x="1475841" y="214086"/>
                    </a:lnTo>
                    <a:lnTo>
                      <a:pt x="1474025" y="216807"/>
                    </a:lnTo>
                    <a:lnTo>
                      <a:pt x="1473344" y="218848"/>
                    </a:lnTo>
                    <a:lnTo>
                      <a:pt x="1472210" y="221116"/>
                    </a:lnTo>
                    <a:lnTo>
                      <a:pt x="1471529" y="224291"/>
                    </a:lnTo>
                    <a:lnTo>
                      <a:pt x="1471075" y="227239"/>
                    </a:lnTo>
                    <a:lnTo>
                      <a:pt x="1470848" y="231095"/>
                    </a:lnTo>
                    <a:lnTo>
                      <a:pt x="1471075" y="235177"/>
                    </a:lnTo>
                    <a:lnTo>
                      <a:pt x="1471529" y="239486"/>
                    </a:lnTo>
                    <a:lnTo>
                      <a:pt x="1472891" y="244248"/>
                    </a:lnTo>
                    <a:lnTo>
                      <a:pt x="1474706" y="249238"/>
                    </a:lnTo>
                    <a:lnTo>
                      <a:pt x="1477202" y="254907"/>
                    </a:lnTo>
                    <a:lnTo>
                      <a:pt x="1480606" y="260577"/>
                    </a:lnTo>
                    <a:lnTo>
                      <a:pt x="1482649" y="263525"/>
                    </a:lnTo>
                    <a:lnTo>
                      <a:pt x="1484918" y="266700"/>
                    </a:lnTo>
                    <a:lnTo>
                      <a:pt x="1489003" y="271463"/>
                    </a:lnTo>
                    <a:lnTo>
                      <a:pt x="1493088" y="275998"/>
                    </a:lnTo>
                    <a:lnTo>
                      <a:pt x="1497173" y="279173"/>
                    </a:lnTo>
                    <a:lnTo>
                      <a:pt x="1501258" y="282348"/>
                    </a:lnTo>
                    <a:lnTo>
                      <a:pt x="1505115" y="284616"/>
                    </a:lnTo>
                    <a:lnTo>
                      <a:pt x="1508973" y="286431"/>
                    </a:lnTo>
                    <a:lnTo>
                      <a:pt x="1512604" y="287565"/>
                    </a:lnTo>
                    <a:lnTo>
                      <a:pt x="1516008" y="288698"/>
                    </a:lnTo>
                    <a:lnTo>
                      <a:pt x="1519185" y="289152"/>
                    </a:lnTo>
                    <a:lnTo>
                      <a:pt x="1522136" y="289379"/>
                    </a:lnTo>
                    <a:lnTo>
                      <a:pt x="1525086" y="289379"/>
                    </a:lnTo>
                    <a:lnTo>
                      <a:pt x="1527582" y="289152"/>
                    </a:lnTo>
                    <a:lnTo>
                      <a:pt x="1529851" y="288925"/>
                    </a:lnTo>
                    <a:lnTo>
                      <a:pt x="1531894" y="288698"/>
                    </a:lnTo>
                    <a:lnTo>
                      <a:pt x="1534844" y="287565"/>
                    </a:lnTo>
                    <a:lnTo>
                      <a:pt x="1536206" y="287111"/>
                    </a:lnTo>
                    <a:lnTo>
                      <a:pt x="1537567" y="286431"/>
                    </a:lnTo>
                    <a:lnTo>
                      <a:pt x="1541198" y="284843"/>
                    </a:lnTo>
                    <a:lnTo>
                      <a:pt x="1543695" y="283936"/>
                    </a:lnTo>
                    <a:lnTo>
                      <a:pt x="1546872" y="282802"/>
                    </a:lnTo>
                    <a:lnTo>
                      <a:pt x="1550049" y="282348"/>
                    </a:lnTo>
                    <a:lnTo>
                      <a:pt x="1553907" y="281895"/>
                    </a:lnTo>
                    <a:lnTo>
                      <a:pt x="1557991" y="281895"/>
                    </a:lnTo>
                    <a:lnTo>
                      <a:pt x="1562076" y="282122"/>
                    </a:lnTo>
                    <a:lnTo>
                      <a:pt x="1566615" y="283029"/>
                    </a:lnTo>
                    <a:lnTo>
                      <a:pt x="1568884" y="283936"/>
                    </a:lnTo>
                    <a:lnTo>
                      <a:pt x="1571154" y="284843"/>
                    </a:lnTo>
                    <a:lnTo>
                      <a:pt x="1573423" y="285977"/>
                    </a:lnTo>
                    <a:lnTo>
                      <a:pt x="1575692" y="287111"/>
                    </a:lnTo>
                    <a:lnTo>
                      <a:pt x="1577962" y="288698"/>
                    </a:lnTo>
                    <a:lnTo>
                      <a:pt x="1580004" y="290513"/>
                    </a:lnTo>
                    <a:lnTo>
                      <a:pt x="1582501" y="292554"/>
                    </a:lnTo>
                    <a:lnTo>
                      <a:pt x="1584770" y="294822"/>
                    </a:lnTo>
                    <a:lnTo>
                      <a:pt x="1587039" y="297316"/>
                    </a:lnTo>
                    <a:lnTo>
                      <a:pt x="1589309" y="300265"/>
                    </a:lnTo>
                    <a:lnTo>
                      <a:pt x="1591351" y="303213"/>
                    </a:lnTo>
                    <a:lnTo>
                      <a:pt x="1593167" y="306161"/>
                    </a:lnTo>
                    <a:lnTo>
                      <a:pt x="1594528" y="308882"/>
                    </a:lnTo>
                    <a:lnTo>
                      <a:pt x="1595663" y="311831"/>
                    </a:lnTo>
                    <a:lnTo>
                      <a:pt x="1596797" y="314325"/>
                    </a:lnTo>
                    <a:lnTo>
                      <a:pt x="1597478" y="316820"/>
                    </a:lnTo>
                    <a:lnTo>
                      <a:pt x="1597932" y="319315"/>
                    </a:lnTo>
                    <a:lnTo>
                      <a:pt x="1598613" y="322036"/>
                    </a:lnTo>
                    <a:lnTo>
                      <a:pt x="1598613" y="324304"/>
                    </a:lnTo>
                    <a:lnTo>
                      <a:pt x="1598613" y="326572"/>
                    </a:lnTo>
                    <a:lnTo>
                      <a:pt x="1598613" y="328613"/>
                    </a:lnTo>
                    <a:lnTo>
                      <a:pt x="1598386" y="330881"/>
                    </a:lnTo>
                    <a:lnTo>
                      <a:pt x="1597251" y="334736"/>
                    </a:lnTo>
                    <a:lnTo>
                      <a:pt x="1595890" y="338364"/>
                    </a:lnTo>
                    <a:lnTo>
                      <a:pt x="1594074" y="341766"/>
                    </a:lnTo>
                    <a:lnTo>
                      <a:pt x="1592486" y="344488"/>
                    </a:lnTo>
                    <a:lnTo>
                      <a:pt x="1590670" y="346756"/>
                    </a:lnTo>
                    <a:lnTo>
                      <a:pt x="1588855" y="348797"/>
                    </a:lnTo>
                    <a:lnTo>
                      <a:pt x="1585905" y="351291"/>
                    </a:lnTo>
                    <a:lnTo>
                      <a:pt x="1584997" y="352425"/>
                    </a:lnTo>
                    <a:lnTo>
                      <a:pt x="1327652" y="349931"/>
                    </a:lnTo>
                    <a:lnTo>
                      <a:pt x="1255713" y="256948"/>
                    </a:lnTo>
                    <a:lnTo>
                      <a:pt x="1317893" y="7484"/>
                    </a:lnTo>
                    <a:lnTo>
                      <a:pt x="1319255" y="6350"/>
                    </a:lnTo>
                    <a:lnTo>
                      <a:pt x="1322432" y="4309"/>
                    </a:lnTo>
                    <a:lnTo>
                      <a:pt x="1324928" y="3402"/>
                    </a:lnTo>
                    <a:lnTo>
                      <a:pt x="1327652" y="2041"/>
                    </a:lnTo>
                    <a:lnTo>
                      <a:pt x="1331056" y="1134"/>
                    </a:lnTo>
                    <a:lnTo>
                      <a:pt x="1334233" y="227"/>
                    </a:lnTo>
                    <a:lnTo>
                      <a:pt x="133809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grpSp>
        <p:nvGrpSpPr>
          <p:cNvPr id="47" name="组合 46"/>
          <p:cNvGrpSpPr/>
          <p:nvPr>
            <p:custDataLst>
              <p:tags r:id="rId20"/>
            </p:custDataLst>
          </p:nvPr>
        </p:nvGrpSpPr>
        <p:grpSpPr>
          <a:xfrm>
            <a:off x="6059836" y="5062461"/>
            <a:ext cx="885324" cy="885324"/>
            <a:chOff x="418386" y="7541224"/>
            <a:chExt cx="651811" cy="651811"/>
          </a:xfrm>
        </p:grpSpPr>
        <p:sp>
          <p:nvSpPr>
            <p:cNvPr id="48" name="椭圆 47"/>
            <p:cNvSpPr/>
            <p:nvPr>
              <p:custDataLst>
                <p:tags r:id="rId21"/>
              </p:custDataLst>
            </p:nvPr>
          </p:nvSpPr>
          <p:spPr>
            <a:xfrm>
              <a:off x="418386" y="7541224"/>
              <a:ext cx="651811" cy="651811"/>
            </a:xfrm>
            <a:prstGeom prst="ellipse">
              <a:avLst/>
            </a:prstGeom>
            <a:solidFill>
              <a:srgbClr val="FEFDFD">
                <a:alpha val="4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KSO_Shape"/>
            <p:cNvSpPr/>
            <p:nvPr>
              <p:custDataLst>
                <p:tags r:id="rId22"/>
              </p:custDataLst>
            </p:nvPr>
          </p:nvSpPr>
          <p:spPr bwMode="auto">
            <a:xfrm>
              <a:off x="493152" y="7641523"/>
              <a:ext cx="502278" cy="451213"/>
            </a:xfrm>
            <a:custGeom>
              <a:avLst/>
              <a:gdLst>
                <a:gd name="T0" fmla="*/ 2147483646 w 5975"/>
                <a:gd name="T1" fmla="*/ 2147483646 h 5365"/>
                <a:gd name="T2" fmla="*/ 2147483646 w 5975"/>
                <a:gd name="T3" fmla="*/ 2147483646 h 5365"/>
                <a:gd name="T4" fmla="*/ 2147483646 w 5975"/>
                <a:gd name="T5" fmla="*/ 2147483646 h 5365"/>
                <a:gd name="T6" fmla="*/ 2147483646 w 5975"/>
                <a:gd name="T7" fmla="*/ 2147483646 h 5365"/>
                <a:gd name="T8" fmla="*/ 2147483646 w 5975"/>
                <a:gd name="T9" fmla="*/ 2147483646 h 5365"/>
                <a:gd name="T10" fmla="*/ 2147483646 w 5975"/>
                <a:gd name="T11" fmla="*/ 2147483646 h 5365"/>
                <a:gd name="T12" fmla="*/ 2147483646 w 5975"/>
                <a:gd name="T13" fmla="*/ 2147483646 h 5365"/>
                <a:gd name="T14" fmla="*/ 2147483646 w 5975"/>
                <a:gd name="T15" fmla="*/ 2147483646 h 5365"/>
                <a:gd name="T16" fmla="*/ 2147483646 w 5975"/>
                <a:gd name="T17" fmla="*/ 2147483646 h 5365"/>
                <a:gd name="T18" fmla="*/ 2147483646 w 5975"/>
                <a:gd name="T19" fmla="*/ 2147483646 h 5365"/>
                <a:gd name="T20" fmla="*/ 2147483646 w 5975"/>
                <a:gd name="T21" fmla="*/ 2147483646 h 5365"/>
                <a:gd name="T22" fmla="*/ 2147483646 w 5975"/>
                <a:gd name="T23" fmla="*/ 2147483646 h 5365"/>
                <a:gd name="T24" fmla="*/ 2147483646 w 5975"/>
                <a:gd name="T25" fmla="*/ 2147483646 h 5365"/>
                <a:gd name="T26" fmla="*/ 2147483646 w 5975"/>
                <a:gd name="T27" fmla="*/ 2147483646 h 5365"/>
                <a:gd name="T28" fmla="*/ 2147483646 w 5975"/>
                <a:gd name="T29" fmla="*/ 2147483646 h 5365"/>
                <a:gd name="T30" fmla="*/ 2147483646 w 5975"/>
                <a:gd name="T31" fmla="*/ 2147483646 h 5365"/>
                <a:gd name="T32" fmla="*/ 2147483646 w 5975"/>
                <a:gd name="T33" fmla="*/ 2147483646 h 5365"/>
                <a:gd name="T34" fmla="*/ 2147483646 w 5975"/>
                <a:gd name="T35" fmla="*/ 2147483646 h 5365"/>
                <a:gd name="T36" fmla="*/ 2147483646 w 5975"/>
                <a:gd name="T37" fmla="*/ 2147483646 h 5365"/>
                <a:gd name="T38" fmla="*/ 2147483646 w 5975"/>
                <a:gd name="T39" fmla="*/ 2147483646 h 5365"/>
                <a:gd name="T40" fmla="*/ 2147483646 w 5975"/>
                <a:gd name="T41" fmla="*/ 2147483646 h 5365"/>
                <a:gd name="T42" fmla="*/ 2147483646 w 5975"/>
                <a:gd name="T43" fmla="*/ 2147483646 h 5365"/>
                <a:gd name="T44" fmla="*/ 2147483646 w 5975"/>
                <a:gd name="T45" fmla="*/ 2147483646 h 5365"/>
                <a:gd name="T46" fmla="*/ 2147483646 w 5975"/>
                <a:gd name="T47" fmla="*/ 2147483646 h 5365"/>
                <a:gd name="T48" fmla="*/ 2147483646 w 5975"/>
                <a:gd name="T49" fmla="*/ 2147483646 h 5365"/>
                <a:gd name="T50" fmla="*/ 2147483646 w 5975"/>
                <a:gd name="T51" fmla="*/ 2147483646 h 5365"/>
                <a:gd name="T52" fmla="*/ 2147483646 w 5975"/>
                <a:gd name="T53" fmla="*/ 2147483646 h 5365"/>
                <a:gd name="T54" fmla="*/ 2147483646 w 5975"/>
                <a:gd name="T55" fmla="*/ 2147483646 h 5365"/>
                <a:gd name="T56" fmla="*/ 2147483646 w 5975"/>
                <a:gd name="T57" fmla="*/ 2147483646 h 5365"/>
                <a:gd name="T58" fmla="*/ 2147483646 w 5975"/>
                <a:gd name="T59" fmla="*/ 2147483646 h 5365"/>
                <a:gd name="T60" fmla="*/ 2147483646 w 5975"/>
                <a:gd name="T61" fmla="*/ 2147483646 h 5365"/>
                <a:gd name="T62" fmla="*/ 2147483646 w 5975"/>
                <a:gd name="T63" fmla="*/ 2147483646 h 5365"/>
                <a:gd name="T64" fmla="*/ 2147483646 w 5975"/>
                <a:gd name="T65" fmla="*/ 2147483646 h 5365"/>
                <a:gd name="T66" fmla="*/ 2147483646 w 5975"/>
                <a:gd name="T67" fmla="*/ 2147483646 h 5365"/>
                <a:gd name="T68" fmla="*/ 2147483646 w 5975"/>
                <a:gd name="T69" fmla="*/ 2147483646 h 5365"/>
                <a:gd name="T70" fmla="*/ 2147483646 w 5975"/>
                <a:gd name="T71" fmla="*/ 2147483646 h 5365"/>
                <a:gd name="T72" fmla="*/ 2147483646 w 5975"/>
                <a:gd name="T73" fmla="*/ 2147483646 h 5365"/>
                <a:gd name="T74" fmla="*/ 2147483646 w 5975"/>
                <a:gd name="T75" fmla="*/ 2147483646 h 5365"/>
                <a:gd name="T76" fmla="*/ 2147483646 w 5975"/>
                <a:gd name="T77" fmla="*/ 2147483646 h 5365"/>
                <a:gd name="T78" fmla="*/ 2147483646 w 5975"/>
                <a:gd name="T79" fmla="*/ 2147483646 h 5365"/>
                <a:gd name="T80" fmla="*/ 2147483646 w 5975"/>
                <a:gd name="T81" fmla="*/ 2147483646 h 5365"/>
                <a:gd name="T82" fmla="*/ 2147483646 w 5975"/>
                <a:gd name="T83" fmla="*/ 2147483646 h 5365"/>
                <a:gd name="T84" fmla="*/ 2147483646 w 5975"/>
                <a:gd name="T85" fmla="*/ 2147483646 h 5365"/>
                <a:gd name="T86" fmla="*/ 2147483646 w 5975"/>
                <a:gd name="T87" fmla="*/ 2147483646 h 5365"/>
                <a:gd name="T88" fmla="*/ 2147483646 w 5975"/>
                <a:gd name="T89" fmla="*/ 2147483646 h 5365"/>
                <a:gd name="T90" fmla="*/ 1199183631 w 5975"/>
                <a:gd name="T91" fmla="*/ 2147483646 h 5365"/>
                <a:gd name="T92" fmla="*/ 0 w 5975"/>
                <a:gd name="T93" fmla="*/ 2147483646 h 5365"/>
                <a:gd name="T94" fmla="*/ 550951506 w 5975"/>
                <a:gd name="T95" fmla="*/ 2147483646 h 5365"/>
                <a:gd name="T96" fmla="*/ 2147483646 w 5975"/>
                <a:gd name="T97" fmla="*/ 2147483646 h 5365"/>
                <a:gd name="T98" fmla="*/ 2147483646 w 5975"/>
                <a:gd name="T99" fmla="*/ 2147483646 h 5365"/>
                <a:gd name="T100" fmla="*/ 2147483646 w 5975"/>
                <a:gd name="T101" fmla="*/ 2147483646 h 5365"/>
                <a:gd name="T102" fmla="*/ 2147483646 w 5975"/>
                <a:gd name="T103" fmla="*/ 2147483646 h 5365"/>
                <a:gd name="T104" fmla="*/ 2147483646 w 5975"/>
                <a:gd name="T105" fmla="*/ 2147483646 h 5365"/>
                <a:gd name="T106" fmla="*/ 2147483646 w 5975"/>
                <a:gd name="T107" fmla="*/ 2147483646 h 5365"/>
                <a:gd name="T108" fmla="*/ 2147483646 w 5975"/>
                <a:gd name="T109" fmla="*/ 2147483646 h 5365"/>
                <a:gd name="T110" fmla="*/ 2147483646 w 5975"/>
                <a:gd name="T111" fmla="*/ 2147483646 h 5365"/>
                <a:gd name="T112" fmla="*/ 2147483646 w 5975"/>
                <a:gd name="T113" fmla="*/ 2147483646 h 5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975" h="5365">
                  <a:moveTo>
                    <a:pt x="5975" y="1568"/>
                  </a:moveTo>
                  <a:lnTo>
                    <a:pt x="5975" y="1588"/>
                  </a:lnTo>
                  <a:lnTo>
                    <a:pt x="5974" y="1609"/>
                  </a:lnTo>
                  <a:lnTo>
                    <a:pt x="5970" y="1627"/>
                  </a:lnTo>
                  <a:lnTo>
                    <a:pt x="5965" y="1647"/>
                  </a:lnTo>
                  <a:lnTo>
                    <a:pt x="5958" y="1665"/>
                  </a:lnTo>
                  <a:lnTo>
                    <a:pt x="5949" y="1682"/>
                  </a:lnTo>
                  <a:lnTo>
                    <a:pt x="5938" y="1699"/>
                  </a:lnTo>
                  <a:lnTo>
                    <a:pt x="5926" y="1714"/>
                  </a:lnTo>
                  <a:lnTo>
                    <a:pt x="5913" y="1729"/>
                  </a:lnTo>
                  <a:lnTo>
                    <a:pt x="5898" y="1741"/>
                  </a:lnTo>
                  <a:lnTo>
                    <a:pt x="5882" y="1753"/>
                  </a:lnTo>
                  <a:lnTo>
                    <a:pt x="5865" y="1763"/>
                  </a:lnTo>
                  <a:lnTo>
                    <a:pt x="5846" y="1771"/>
                  </a:lnTo>
                  <a:lnTo>
                    <a:pt x="5827" y="1778"/>
                  </a:lnTo>
                  <a:lnTo>
                    <a:pt x="5806" y="1783"/>
                  </a:lnTo>
                  <a:lnTo>
                    <a:pt x="5785" y="1786"/>
                  </a:lnTo>
                  <a:lnTo>
                    <a:pt x="5765" y="1787"/>
                  </a:lnTo>
                  <a:lnTo>
                    <a:pt x="2783" y="1787"/>
                  </a:lnTo>
                  <a:lnTo>
                    <a:pt x="2762" y="1786"/>
                  </a:lnTo>
                  <a:lnTo>
                    <a:pt x="2741" y="1783"/>
                  </a:lnTo>
                  <a:lnTo>
                    <a:pt x="2720" y="1778"/>
                  </a:lnTo>
                  <a:lnTo>
                    <a:pt x="2701" y="1771"/>
                  </a:lnTo>
                  <a:lnTo>
                    <a:pt x="2683" y="1763"/>
                  </a:lnTo>
                  <a:lnTo>
                    <a:pt x="2665" y="1753"/>
                  </a:lnTo>
                  <a:lnTo>
                    <a:pt x="2650" y="1741"/>
                  </a:lnTo>
                  <a:lnTo>
                    <a:pt x="2634" y="1729"/>
                  </a:lnTo>
                  <a:lnTo>
                    <a:pt x="2621" y="1714"/>
                  </a:lnTo>
                  <a:lnTo>
                    <a:pt x="2609" y="1699"/>
                  </a:lnTo>
                  <a:lnTo>
                    <a:pt x="2598" y="1682"/>
                  </a:lnTo>
                  <a:lnTo>
                    <a:pt x="2589" y="1665"/>
                  </a:lnTo>
                  <a:lnTo>
                    <a:pt x="2583" y="1647"/>
                  </a:lnTo>
                  <a:lnTo>
                    <a:pt x="2577" y="1627"/>
                  </a:lnTo>
                  <a:lnTo>
                    <a:pt x="2574" y="1609"/>
                  </a:lnTo>
                  <a:lnTo>
                    <a:pt x="2573" y="1588"/>
                  </a:lnTo>
                  <a:lnTo>
                    <a:pt x="2573" y="1568"/>
                  </a:lnTo>
                  <a:lnTo>
                    <a:pt x="2574" y="1548"/>
                  </a:lnTo>
                  <a:lnTo>
                    <a:pt x="2577" y="1528"/>
                  </a:lnTo>
                  <a:lnTo>
                    <a:pt x="2583" y="1510"/>
                  </a:lnTo>
                  <a:lnTo>
                    <a:pt x="2589" y="1491"/>
                  </a:lnTo>
                  <a:lnTo>
                    <a:pt x="2598" y="1473"/>
                  </a:lnTo>
                  <a:lnTo>
                    <a:pt x="2609" y="1457"/>
                  </a:lnTo>
                  <a:lnTo>
                    <a:pt x="2621" y="1442"/>
                  </a:lnTo>
                  <a:lnTo>
                    <a:pt x="2634" y="1427"/>
                  </a:lnTo>
                  <a:lnTo>
                    <a:pt x="2650" y="1415"/>
                  </a:lnTo>
                  <a:lnTo>
                    <a:pt x="2665" y="1403"/>
                  </a:lnTo>
                  <a:lnTo>
                    <a:pt x="2683" y="1393"/>
                  </a:lnTo>
                  <a:lnTo>
                    <a:pt x="2701" y="1385"/>
                  </a:lnTo>
                  <a:lnTo>
                    <a:pt x="2720" y="1379"/>
                  </a:lnTo>
                  <a:lnTo>
                    <a:pt x="2741" y="1373"/>
                  </a:lnTo>
                  <a:lnTo>
                    <a:pt x="2762" y="1370"/>
                  </a:lnTo>
                  <a:lnTo>
                    <a:pt x="2783" y="1370"/>
                  </a:lnTo>
                  <a:lnTo>
                    <a:pt x="3293" y="1370"/>
                  </a:lnTo>
                  <a:lnTo>
                    <a:pt x="3123" y="40"/>
                  </a:lnTo>
                  <a:lnTo>
                    <a:pt x="3458" y="0"/>
                  </a:lnTo>
                  <a:lnTo>
                    <a:pt x="3634" y="1370"/>
                  </a:lnTo>
                  <a:lnTo>
                    <a:pt x="5765" y="1370"/>
                  </a:lnTo>
                  <a:lnTo>
                    <a:pt x="5785" y="1370"/>
                  </a:lnTo>
                  <a:lnTo>
                    <a:pt x="5806" y="1373"/>
                  </a:lnTo>
                  <a:lnTo>
                    <a:pt x="5827" y="1379"/>
                  </a:lnTo>
                  <a:lnTo>
                    <a:pt x="5846" y="1385"/>
                  </a:lnTo>
                  <a:lnTo>
                    <a:pt x="5865" y="1393"/>
                  </a:lnTo>
                  <a:lnTo>
                    <a:pt x="5882" y="1403"/>
                  </a:lnTo>
                  <a:lnTo>
                    <a:pt x="5898" y="1415"/>
                  </a:lnTo>
                  <a:lnTo>
                    <a:pt x="5913" y="1427"/>
                  </a:lnTo>
                  <a:lnTo>
                    <a:pt x="5926" y="1442"/>
                  </a:lnTo>
                  <a:lnTo>
                    <a:pt x="5938" y="1457"/>
                  </a:lnTo>
                  <a:lnTo>
                    <a:pt x="5949" y="1473"/>
                  </a:lnTo>
                  <a:lnTo>
                    <a:pt x="5958" y="1491"/>
                  </a:lnTo>
                  <a:lnTo>
                    <a:pt x="5965" y="1510"/>
                  </a:lnTo>
                  <a:lnTo>
                    <a:pt x="5970" y="1528"/>
                  </a:lnTo>
                  <a:lnTo>
                    <a:pt x="5974" y="1548"/>
                  </a:lnTo>
                  <a:lnTo>
                    <a:pt x="5975" y="1568"/>
                  </a:lnTo>
                  <a:close/>
                  <a:moveTo>
                    <a:pt x="213" y="4837"/>
                  </a:moveTo>
                  <a:lnTo>
                    <a:pt x="213" y="4837"/>
                  </a:lnTo>
                  <a:lnTo>
                    <a:pt x="214" y="4863"/>
                  </a:lnTo>
                  <a:lnTo>
                    <a:pt x="216" y="4889"/>
                  </a:lnTo>
                  <a:lnTo>
                    <a:pt x="219" y="4916"/>
                  </a:lnTo>
                  <a:lnTo>
                    <a:pt x="224" y="4941"/>
                  </a:lnTo>
                  <a:lnTo>
                    <a:pt x="229" y="4966"/>
                  </a:lnTo>
                  <a:lnTo>
                    <a:pt x="237" y="4991"/>
                  </a:lnTo>
                  <a:lnTo>
                    <a:pt x="245" y="5015"/>
                  </a:lnTo>
                  <a:lnTo>
                    <a:pt x="253" y="5039"/>
                  </a:lnTo>
                  <a:lnTo>
                    <a:pt x="264" y="5062"/>
                  </a:lnTo>
                  <a:lnTo>
                    <a:pt x="275" y="5084"/>
                  </a:lnTo>
                  <a:lnTo>
                    <a:pt x="289" y="5106"/>
                  </a:lnTo>
                  <a:lnTo>
                    <a:pt x="302" y="5127"/>
                  </a:lnTo>
                  <a:lnTo>
                    <a:pt x="316" y="5147"/>
                  </a:lnTo>
                  <a:lnTo>
                    <a:pt x="332" y="5167"/>
                  </a:lnTo>
                  <a:lnTo>
                    <a:pt x="348" y="5185"/>
                  </a:lnTo>
                  <a:lnTo>
                    <a:pt x="366" y="5204"/>
                  </a:lnTo>
                  <a:lnTo>
                    <a:pt x="383" y="5221"/>
                  </a:lnTo>
                  <a:lnTo>
                    <a:pt x="402" y="5237"/>
                  </a:lnTo>
                  <a:lnTo>
                    <a:pt x="422" y="5252"/>
                  </a:lnTo>
                  <a:lnTo>
                    <a:pt x="442" y="5267"/>
                  </a:lnTo>
                  <a:lnTo>
                    <a:pt x="464" y="5280"/>
                  </a:lnTo>
                  <a:lnTo>
                    <a:pt x="485" y="5293"/>
                  </a:lnTo>
                  <a:lnTo>
                    <a:pt x="508" y="5304"/>
                  </a:lnTo>
                  <a:lnTo>
                    <a:pt x="531" y="5315"/>
                  </a:lnTo>
                  <a:lnTo>
                    <a:pt x="554" y="5324"/>
                  </a:lnTo>
                  <a:lnTo>
                    <a:pt x="578" y="5333"/>
                  </a:lnTo>
                  <a:lnTo>
                    <a:pt x="602" y="5339"/>
                  </a:lnTo>
                  <a:lnTo>
                    <a:pt x="628" y="5345"/>
                  </a:lnTo>
                  <a:lnTo>
                    <a:pt x="653" y="5349"/>
                  </a:lnTo>
                  <a:lnTo>
                    <a:pt x="679" y="5353"/>
                  </a:lnTo>
                  <a:lnTo>
                    <a:pt x="706" y="5355"/>
                  </a:lnTo>
                  <a:lnTo>
                    <a:pt x="732" y="5356"/>
                  </a:lnTo>
                  <a:lnTo>
                    <a:pt x="2226" y="5356"/>
                  </a:lnTo>
                  <a:lnTo>
                    <a:pt x="2254" y="5355"/>
                  </a:lnTo>
                  <a:lnTo>
                    <a:pt x="2279" y="5353"/>
                  </a:lnTo>
                  <a:lnTo>
                    <a:pt x="2305" y="5349"/>
                  </a:lnTo>
                  <a:lnTo>
                    <a:pt x="2331" y="5345"/>
                  </a:lnTo>
                  <a:lnTo>
                    <a:pt x="2356" y="5339"/>
                  </a:lnTo>
                  <a:lnTo>
                    <a:pt x="2380" y="5333"/>
                  </a:lnTo>
                  <a:lnTo>
                    <a:pt x="2404" y="5324"/>
                  </a:lnTo>
                  <a:lnTo>
                    <a:pt x="2429" y="5315"/>
                  </a:lnTo>
                  <a:lnTo>
                    <a:pt x="2452" y="5304"/>
                  </a:lnTo>
                  <a:lnTo>
                    <a:pt x="2474" y="5293"/>
                  </a:lnTo>
                  <a:lnTo>
                    <a:pt x="2496" y="5280"/>
                  </a:lnTo>
                  <a:lnTo>
                    <a:pt x="2517" y="5267"/>
                  </a:lnTo>
                  <a:lnTo>
                    <a:pt x="2536" y="5252"/>
                  </a:lnTo>
                  <a:lnTo>
                    <a:pt x="2556" y="5237"/>
                  </a:lnTo>
                  <a:lnTo>
                    <a:pt x="2575" y="5221"/>
                  </a:lnTo>
                  <a:lnTo>
                    <a:pt x="2594" y="5204"/>
                  </a:lnTo>
                  <a:lnTo>
                    <a:pt x="2610" y="5185"/>
                  </a:lnTo>
                  <a:lnTo>
                    <a:pt x="2627" y="5167"/>
                  </a:lnTo>
                  <a:lnTo>
                    <a:pt x="2642" y="5147"/>
                  </a:lnTo>
                  <a:lnTo>
                    <a:pt x="2656" y="5127"/>
                  </a:lnTo>
                  <a:lnTo>
                    <a:pt x="2671" y="5106"/>
                  </a:lnTo>
                  <a:lnTo>
                    <a:pt x="2683" y="5084"/>
                  </a:lnTo>
                  <a:lnTo>
                    <a:pt x="2694" y="5062"/>
                  </a:lnTo>
                  <a:lnTo>
                    <a:pt x="2705" y="5039"/>
                  </a:lnTo>
                  <a:lnTo>
                    <a:pt x="2714" y="5015"/>
                  </a:lnTo>
                  <a:lnTo>
                    <a:pt x="2722" y="4991"/>
                  </a:lnTo>
                  <a:lnTo>
                    <a:pt x="2729" y="4966"/>
                  </a:lnTo>
                  <a:lnTo>
                    <a:pt x="2735" y="4941"/>
                  </a:lnTo>
                  <a:lnTo>
                    <a:pt x="2739" y="4916"/>
                  </a:lnTo>
                  <a:lnTo>
                    <a:pt x="2742" y="4889"/>
                  </a:lnTo>
                  <a:lnTo>
                    <a:pt x="2744" y="4863"/>
                  </a:lnTo>
                  <a:lnTo>
                    <a:pt x="2746" y="4837"/>
                  </a:lnTo>
                  <a:lnTo>
                    <a:pt x="2746" y="4822"/>
                  </a:lnTo>
                  <a:lnTo>
                    <a:pt x="213" y="4822"/>
                  </a:lnTo>
                  <a:lnTo>
                    <a:pt x="213" y="4837"/>
                  </a:lnTo>
                  <a:close/>
                  <a:moveTo>
                    <a:pt x="2742" y="3872"/>
                  </a:moveTo>
                  <a:lnTo>
                    <a:pt x="2743" y="3872"/>
                  </a:lnTo>
                  <a:lnTo>
                    <a:pt x="2744" y="3849"/>
                  </a:lnTo>
                  <a:lnTo>
                    <a:pt x="2743" y="3817"/>
                  </a:lnTo>
                  <a:lnTo>
                    <a:pt x="2741" y="3785"/>
                  </a:lnTo>
                  <a:lnTo>
                    <a:pt x="2739" y="3754"/>
                  </a:lnTo>
                  <a:lnTo>
                    <a:pt x="2736" y="3724"/>
                  </a:lnTo>
                  <a:lnTo>
                    <a:pt x="2731" y="3695"/>
                  </a:lnTo>
                  <a:lnTo>
                    <a:pt x="2727" y="3665"/>
                  </a:lnTo>
                  <a:lnTo>
                    <a:pt x="2721" y="3636"/>
                  </a:lnTo>
                  <a:lnTo>
                    <a:pt x="2715" y="3608"/>
                  </a:lnTo>
                  <a:lnTo>
                    <a:pt x="2708" y="3580"/>
                  </a:lnTo>
                  <a:lnTo>
                    <a:pt x="2699" y="3553"/>
                  </a:lnTo>
                  <a:lnTo>
                    <a:pt x="2692" y="3526"/>
                  </a:lnTo>
                  <a:lnTo>
                    <a:pt x="2682" y="3500"/>
                  </a:lnTo>
                  <a:lnTo>
                    <a:pt x="2672" y="3474"/>
                  </a:lnTo>
                  <a:lnTo>
                    <a:pt x="2662" y="3448"/>
                  </a:lnTo>
                  <a:lnTo>
                    <a:pt x="2651" y="3423"/>
                  </a:lnTo>
                  <a:lnTo>
                    <a:pt x="2639" y="3399"/>
                  </a:lnTo>
                  <a:lnTo>
                    <a:pt x="2626" y="3376"/>
                  </a:lnTo>
                  <a:lnTo>
                    <a:pt x="2612" y="3351"/>
                  </a:lnTo>
                  <a:lnTo>
                    <a:pt x="2599" y="3329"/>
                  </a:lnTo>
                  <a:lnTo>
                    <a:pt x="2585" y="3306"/>
                  </a:lnTo>
                  <a:lnTo>
                    <a:pt x="2569" y="3284"/>
                  </a:lnTo>
                  <a:lnTo>
                    <a:pt x="2554" y="3263"/>
                  </a:lnTo>
                  <a:lnTo>
                    <a:pt x="2538" y="3242"/>
                  </a:lnTo>
                  <a:lnTo>
                    <a:pt x="2521" y="3222"/>
                  </a:lnTo>
                  <a:lnTo>
                    <a:pt x="2503" y="3202"/>
                  </a:lnTo>
                  <a:lnTo>
                    <a:pt x="2486" y="3183"/>
                  </a:lnTo>
                  <a:lnTo>
                    <a:pt x="2467" y="3163"/>
                  </a:lnTo>
                  <a:lnTo>
                    <a:pt x="2447" y="3146"/>
                  </a:lnTo>
                  <a:lnTo>
                    <a:pt x="2429" y="3127"/>
                  </a:lnTo>
                  <a:lnTo>
                    <a:pt x="2408" y="3110"/>
                  </a:lnTo>
                  <a:lnTo>
                    <a:pt x="2388" y="3093"/>
                  </a:lnTo>
                  <a:lnTo>
                    <a:pt x="2366" y="3076"/>
                  </a:lnTo>
                  <a:lnTo>
                    <a:pt x="2345" y="3061"/>
                  </a:lnTo>
                  <a:lnTo>
                    <a:pt x="2323" y="3046"/>
                  </a:lnTo>
                  <a:lnTo>
                    <a:pt x="2300" y="3030"/>
                  </a:lnTo>
                  <a:lnTo>
                    <a:pt x="2277" y="3016"/>
                  </a:lnTo>
                  <a:lnTo>
                    <a:pt x="2229" y="2989"/>
                  </a:lnTo>
                  <a:lnTo>
                    <a:pt x="2180" y="2964"/>
                  </a:lnTo>
                  <a:lnTo>
                    <a:pt x="2129" y="2940"/>
                  </a:lnTo>
                  <a:lnTo>
                    <a:pt x="2077" y="2919"/>
                  </a:lnTo>
                  <a:lnTo>
                    <a:pt x="2023" y="2900"/>
                  </a:lnTo>
                  <a:lnTo>
                    <a:pt x="1967" y="2883"/>
                  </a:lnTo>
                  <a:lnTo>
                    <a:pt x="1910" y="2867"/>
                  </a:lnTo>
                  <a:lnTo>
                    <a:pt x="1852" y="2854"/>
                  </a:lnTo>
                  <a:lnTo>
                    <a:pt x="1793" y="2843"/>
                  </a:lnTo>
                  <a:lnTo>
                    <a:pt x="1732" y="2834"/>
                  </a:lnTo>
                  <a:lnTo>
                    <a:pt x="1671" y="2827"/>
                  </a:lnTo>
                  <a:lnTo>
                    <a:pt x="1608" y="2822"/>
                  </a:lnTo>
                  <a:lnTo>
                    <a:pt x="1544" y="2819"/>
                  </a:lnTo>
                  <a:lnTo>
                    <a:pt x="1479" y="2818"/>
                  </a:lnTo>
                  <a:lnTo>
                    <a:pt x="1415" y="2819"/>
                  </a:lnTo>
                  <a:lnTo>
                    <a:pt x="1352" y="2822"/>
                  </a:lnTo>
                  <a:lnTo>
                    <a:pt x="1289" y="2827"/>
                  </a:lnTo>
                  <a:lnTo>
                    <a:pt x="1227" y="2834"/>
                  </a:lnTo>
                  <a:lnTo>
                    <a:pt x="1167" y="2843"/>
                  </a:lnTo>
                  <a:lnTo>
                    <a:pt x="1107" y="2854"/>
                  </a:lnTo>
                  <a:lnTo>
                    <a:pt x="1049" y="2867"/>
                  </a:lnTo>
                  <a:lnTo>
                    <a:pt x="993" y="2883"/>
                  </a:lnTo>
                  <a:lnTo>
                    <a:pt x="937" y="2900"/>
                  </a:lnTo>
                  <a:lnTo>
                    <a:pt x="883" y="2919"/>
                  </a:lnTo>
                  <a:lnTo>
                    <a:pt x="830" y="2940"/>
                  </a:lnTo>
                  <a:lnTo>
                    <a:pt x="779" y="2963"/>
                  </a:lnTo>
                  <a:lnTo>
                    <a:pt x="730" y="2988"/>
                  </a:lnTo>
                  <a:lnTo>
                    <a:pt x="683" y="3016"/>
                  </a:lnTo>
                  <a:lnTo>
                    <a:pt x="659" y="3030"/>
                  </a:lnTo>
                  <a:lnTo>
                    <a:pt x="637" y="3046"/>
                  </a:lnTo>
                  <a:lnTo>
                    <a:pt x="614" y="3061"/>
                  </a:lnTo>
                  <a:lnTo>
                    <a:pt x="593" y="3076"/>
                  </a:lnTo>
                  <a:lnTo>
                    <a:pt x="573" y="3093"/>
                  </a:lnTo>
                  <a:lnTo>
                    <a:pt x="552" y="3109"/>
                  </a:lnTo>
                  <a:lnTo>
                    <a:pt x="532" y="3127"/>
                  </a:lnTo>
                  <a:lnTo>
                    <a:pt x="512" y="3145"/>
                  </a:lnTo>
                  <a:lnTo>
                    <a:pt x="492" y="3163"/>
                  </a:lnTo>
                  <a:lnTo>
                    <a:pt x="475" y="3182"/>
                  </a:lnTo>
                  <a:lnTo>
                    <a:pt x="456" y="3202"/>
                  </a:lnTo>
                  <a:lnTo>
                    <a:pt x="438" y="3222"/>
                  </a:lnTo>
                  <a:lnTo>
                    <a:pt x="422" y="3241"/>
                  </a:lnTo>
                  <a:lnTo>
                    <a:pt x="405" y="3262"/>
                  </a:lnTo>
                  <a:lnTo>
                    <a:pt x="390" y="3283"/>
                  </a:lnTo>
                  <a:lnTo>
                    <a:pt x="375" y="3305"/>
                  </a:lnTo>
                  <a:lnTo>
                    <a:pt x="360" y="3328"/>
                  </a:lnTo>
                  <a:lnTo>
                    <a:pt x="347" y="3350"/>
                  </a:lnTo>
                  <a:lnTo>
                    <a:pt x="334" y="3375"/>
                  </a:lnTo>
                  <a:lnTo>
                    <a:pt x="321" y="3398"/>
                  </a:lnTo>
                  <a:lnTo>
                    <a:pt x="308" y="3422"/>
                  </a:lnTo>
                  <a:lnTo>
                    <a:pt x="297" y="3447"/>
                  </a:lnTo>
                  <a:lnTo>
                    <a:pt x="288" y="3472"/>
                  </a:lnTo>
                  <a:lnTo>
                    <a:pt x="278" y="3498"/>
                  </a:lnTo>
                  <a:lnTo>
                    <a:pt x="268" y="3524"/>
                  </a:lnTo>
                  <a:lnTo>
                    <a:pt x="259" y="3552"/>
                  </a:lnTo>
                  <a:lnTo>
                    <a:pt x="251" y="3578"/>
                  </a:lnTo>
                  <a:lnTo>
                    <a:pt x="245" y="3607"/>
                  </a:lnTo>
                  <a:lnTo>
                    <a:pt x="238" y="3634"/>
                  </a:lnTo>
                  <a:lnTo>
                    <a:pt x="233" y="3663"/>
                  </a:lnTo>
                  <a:lnTo>
                    <a:pt x="227" y="3692"/>
                  </a:lnTo>
                  <a:lnTo>
                    <a:pt x="224" y="3722"/>
                  </a:lnTo>
                  <a:lnTo>
                    <a:pt x="220" y="3753"/>
                  </a:lnTo>
                  <a:lnTo>
                    <a:pt x="217" y="3784"/>
                  </a:lnTo>
                  <a:lnTo>
                    <a:pt x="216" y="3815"/>
                  </a:lnTo>
                  <a:lnTo>
                    <a:pt x="215" y="3846"/>
                  </a:lnTo>
                  <a:lnTo>
                    <a:pt x="216" y="3870"/>
                  </a:lnTo>
                  <a:lnTo>
                    <a:pt x="216" y="3872"/>
                  </a:lnTo>
                  <a:lnTo>
                    <a:pt x="2742" y="3872"/>
                  </a:lnTo>
                  <a:close/>
                  <a:moveTo>
                    <a:pt x="2747" y="4135"/>
                  </a:moveTo>
                  <a:lnTo>
                    <a:pt x="2746" y="4135"/>
                  </a:lnTo>
                  <a:lnTo>
                    <a:pt x="213" y="4135"/>
                  </a:lnTo>
                  <a:lnTo>
                    <a:pt x="191" y="4136"/>
                  </a:lnTo>
                  <a:lnTo>
                    <a:pt x="170" y="4139"/>
                  </a:lnTo>
                  <a:lnTo>
                    <a:pt x="149" y="4143"/>
                  </a:lnTo>
                  <a:lnTo>
                    <a:pt x="130" y="4151"/>
                  </a:lnTo>
                  <a:lnTo>
                    <a:pt x="112" y="4159"/>
                  </a:lnTo>
                  <a:lnTo>
                    <a:pt x="94" y="4169"/>
                  </a:lnTo>
                  <a:lnTo>
                    <a:pt x="77" y="4181"/>
                  </a:lnTo>
                  <a:lnTo>
                    <a:pt x="62" y="4194"/>
                  </a:lnTo>
                  <a:lnTo>
                    <a:pt x="49" y="4208"/>
                  </a:lnTo>
                  <a:lnTo>
                    <a:pt x="37" y="4224"/>
                  </a:lnTo>
                  <a:lnTo>
                    <a:pt x="26" y="4240"/>
                  </a:lnTo>
                  <a:lnTo>
                    <a:pt x="17" y="4258"/>
                  </a:lnTo>
                  <a:lnTo>
                    <a:pt x="10" y="4276"/>
                  </a:lnTo>
                  <a:lnTo>
                    <a:pt x="5" y="4295"/>
                  </a:lnTo>
                  <a:lnTo>
                    <a:pt x="2" y="4315"/>
                  </a:lnTo>
                  <a:lnTo>
                    <a:pt x="0" y="4336"/>
                  </a:lnTo>
                  <a:lnTo>
                    <a:pt x="0" y="4358"/>
                  </a:lnTo>
                  <a:lnTo>
                    <a:pt x="2" y="4379"/>
                  </a:lnTo>
                  <a:lnTo>
                    <a:pt x="5" y="4399"/>
                  </a:lnTo>
                  <a:lnTo>
                    <a:pt x="10" y="4417"/>
                  </a:lnTo>
                  <a:lnTo>
                    <a:pt x="17" y="4436"/>
                  </a:lnTo>
                  <a:lnTo>
                    <a:pt x="26" y="4454"/>
                  </a:lnTo>
                  <a:lnTo>
                    <a:pt x="37" y="4470"/>
                  </a:lnTo>
                  <a:lnTo>
                    <a:pt x="49" y="4486"/>
                  </a:lnTo>
                  <a:lnTo>
                    <a:pt x="62" y="4500"/>
                  </a:lnTo>
                  <a:lnTo>
                    <a:pt x="77" y="4513"/>
                  </a:lnTo>
                  <a:lnTo>
                    <a:pt x="94" y="4524"/>
                  </a:lnTo>
                  <a:lnTo>
                    <a:pt x="112" y="4535"/>
                  </a:lnTo>
                  <a:lnTo>
                    <a:pt x="130" y="4543"/>
                  </a:lnTo>
                  <a:lnTo>
                    <a:pt x="149" y="4551"/>
                  </a:lnTo>
                  <a:lnTo>
                    <a:pt x="170" y="4555"/>
                  </a:lnTo>
                  <a:lnTo>
                    <a:pt x="191" y="4558"/>
                  </a:lnTo>
                  <a:lnTo>
                    <a:pt x="213" y="4559"/>
                  </a:lnTo>
                  <a:lnTo>
                    <a:pt x="2746" y="4559"/>
                  </a:lnTo>
                  <a:lnTo>
                    <a:pt x="2747" y="4559"/>
                  </a:lnTo>
                  <a:lnTo>
                    <a:pt x="2768" y="4558"/>
                  </a:lnTo>
                  <a:lnTo>
                    <a:pt x="2788" y="4555"/>
                  </a:lnTo>
                  <a:lnTo>
                    <a:pt x="2809" y="4551"/>
                  </a:lnTo>
                  <a:lnTo>
                    <a:pt x="2829" y="4543"/>
                  </a:lnTo>
                  <a:lnTo>
                    <a:pt x="2847" y="4535"/>
                  </a:lnTo>
                  <a:lnTo>
                    <a:pt x="2864" y="4524"/>
                  </a:lnTo>
                  <a:lnTo>
                    <a:pt x="2881" y="4513"/>
                  </a:lnTo>
                  <a:lnTo>
                    <a:pt x="2896" y="4500"/>
                  </a:lnTo>
                  <a:lnTo>
                    <a:pt x="2909" y="4486"/>
                  </a:lnTo>
                  <a:lnTo>
                    <a:pt x="2922" y="4470"/>
                  </a:lnTo>
                  <a:lnTo>
                    <a:pt x="2933" y="4454"/>
                  </a:lnTo>
                  <a:lnTo>
                    <a:pt x="2941" y="4436"/>
                  </a:lnTo>
                  <a:lnTo>
                    <a:pt x="2949" y="4417"/>
                  </a:lnTo>
                  <a:lnTo>
                    <a:pt x="2953" y="4399"/>
                  </a:lnTo>
                  <a:lnTo>
                    <a:pt x="2957" y="4379"/>
                  </a:lnTo>
                  <a:lnTo>
                    <a:pt x="2958" y="4358"/>
                  </a:lnTo>
                  <a:lnTo>
                    <a:pt x="2958" y="4336"/>
                  </a:lnTo>
                  <a:lnTo>
                    <a:pt x="2957" y="4315"/>
                  </a:lnTo>
                  <a:lnTo>
                    <a:pt x="2953" y="4295"/>
                  </a:lnTo>
                  <a:lnTo>
                    <a:pt x="2949" y="4276"/>
                  </a:lnTo>
                  <a:lnTo>
                    <a:pt x="2941" y="4258"/>
                  </a:lnTo>
                  <a:lnTo>
                    <a:pt x="2933" y="4240"/>
                  </a:lnTo>
                  <a:lnTo>
                    <a:pt x="2922" y="4224"/>
                  </a:lnTo>
                  <a:lnTo>
                    <a:pt x="2909" y="4208"/>
                  </a:lnTo>
                  <a:lnTo>
                    <a:pt x="2896" y="4194"/>
                  </a:lnTo>
                  <a:lnTo>
                    <a:pt x="2881" y="4181"/>
                  </a:lnTo>
                  <a:lnTo>
                    <a:pt x="2864" y="4169"/>
                  </a:lnTo>
                  <a:lnTo>
                    <a:pt x="2847" y="4159"/>
                  </a:lnTo>
                  <a:lnTo>
                    <a:pt x="2829" y="4151"/>
                  </a:lnTo>
                  <a:lnTo>
                    <a:pt x="2809" y="4143"/>
                  </a:lnTo>
                  <a:lnTo>
                    <a:pt x="2788" y="4139"/>
                  </a:lnTo>
                  <a:lnTo>
                    <a:pt x="2768" y="4136"/>
                  </a:lnTo>
                  <a:lnTo>
                    <a:pt x="2747" y="4135"/>
                  </a:lnTo>
                  <a:close/>
                  <a:moveTo>
                    <a:pt x="2914" y="2050"/>
                  </a:moveTo>
                  <a:lnTo>
                    <a:pt x="3413" y="5365"/>
                  </a:lnTo>
                  <a:lnTo>
                    <a:pt x="5134" y="5365"/>
                  </a:lnTo>
                  <a:lnTo>
                    <a:pt x="5634" y="2050"/>
                  </a:lnTo>
                  <a:lnTo>
                    <a:pt x="2914" y="205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cxnSp>
        <p:nvCxnSpPr>
          <p:cNvPr id="52" name="直接连接符 51"/>
          <p:cNvCxnSpPr/>
          <p:nvPr>
            <p:custDataLst>
              <p:tags r:id="rId23"/>
            </p:custDataLst>
          </p:nvPr>
        </p:nvCxnSpPr>
        <p:spPr>
          <a:xfrm flipH="1">
            <a:off x="6933683" y="0"/>
            <a:ext cx="3501525" cy="3527491"/>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dirty="0" smtClean="0"/>
              <a:t>单击此处编辑母版标题样式</a:t>
            </a:r>
            <a:endParaRPr lang="en-US" dirty="0"/>
          </a:p>
        </p:txBody>
      </p:sp>
      <p:sp>
        <p:nvSpPr>
          <p:cNvPr id="3" name="Picture Placeholder 2"/>
          <p:cNvSpPr>
            <a:spLocks noGrp="1"/>
          </p:cNvSpPr>
          <p:nvPr>
            <p:ph type="pic" idx="1"/>
          </p:nvPr>
        </p:nvSpPr>
        <p:spPr>
          <a:xfrm>
            <a:off x="5183188" y="457200"/>
            <a:ext cx="61704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A8A9A406-3DF3-48CD-8CFA-8262360FFB0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D62CBF-967D-4A4F-9B66-B66B2A37D5F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fld>
            <a:endParaRPr lang="zh-CN" altLang="en-US"/>
          </a:p>
        </p:txBody>
      </p:sp>
      <p:sp>
        <p:nvSpPr>
          <p:cNvPr id="9" name="文本占位符 8"/>
          <p:cNvSpPr>
            <a:spLocks noGrp="1"/>
          </p:cNvSpPr>
          <p:nvPr>
            <p:ph type="body" sz="quarter" idx="13"/>
          </p:nvPr>
        </p:nvSpPr>
        <p:spPr>
          <a:xfrm>
            <a:off x="839559" y="255122"/>
            <a:ext cx="10512884" cy="5817709"/>
          </a:xfrm>
        </p:spPr>
        <p:txBody>
          <a:bodyPr/>
          <a:lstStyle>
            <a:lvl1pPr marL="0" indent="0">
              <a:buFontTx/>
              <a:buNone/>
              <a:defRPr sz="2400">
                <a:solidFill>
                  <a:schemeClr val="accent1"/>
                </a:solidFill>
              </a:defRPr>
            </a:lvl1pPr>
            <a:lvl2pPr marL="393700" indent="0">
              <a:buFontTx/>
              <a:buNone/>
              <a:defRPr sz="2000">
                <a:solidFill>
                  <a:schemeClr val="accent1"/>
                </a:solidFill>
              </a:defRPr>
            </a:lvl2pPr>
            <a:lvl3pPr marL="661035" indent="0">
              <a:buFontTx/>
              <a:buNone/>
              <a:defRPr sz="1800">
                <a:solidFill>
                  <a:schemeClr val="accent1"/>
                </a:solidFill>
              </a:defRPr>
            </a:lvl3pPr>
            <a:lvl4pPr marL="851535" indent="0">
              <a:buFontTx/>
              <a:buNone/>
              <a:defRPr sz="1800">
                <a:solidFill>
                  <a:schemeClr val="accent1"/>
                </a:solidFill>
              </a:defRPr>
            </a:lvl4pPr>
            <a:lvl5pPr marL="1054735" indent="0">
              <a:buFontTx/>
              <a:buNone/>
              <a:defRPr sz="1800">
                <a:solidFill>
                  <a:schemeClr val="accent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stretch>
            <a:fillRect/>
          </a:stretch>
        </p:blipFill>
        <p:spPr>
          <a:xfrm>
            <a:off x="0" y="5163033"/>
            <a:ext cx="12192000" cy="1694967"/>
          </a:xfrm>
          <a:prstGeom prst="rect">
            <a:avLst/>
          </a:prstGeom>
        </p:spPr>
      </p:pic>
      <p:pic>
        <p:nvPicPr>
          <p:cNvPr id="8" name="图片 7"/>
          <p:cNvPicPr>
            <a:picLocks noChangeAspect="1"/>
          </p:cNvPicPr>
          <p:nvPr/>
        </p:nvPicPr>
        <p:blipFill>
          <a:blip r:embed="rId4" cstate="screen"/>
          <a:stretch>
            <a:fillRect/>
          </a:stretch>
        </p:blipFill>
        <p:spPr>
          <a:xfrm>
            <a:off x="8973671" y="4894220"/>
            <a:ext cx="3218329" cy="2050689"/>
          </a:xfrm>
          <a:prstGeom prst="rect">
            <a:avLst/>
          </a:prstGeom>
        </p:spPr>
      </p:pic>
      <p:sp>
        <p:nvSpPr>
          <p:cNvPr id="24" name="Freeform 5"/>
          <p:cNvSpPr>
            <a:spLocks noEditPoints="1"/>
          </p:cNvSpPr>
          <p:nvPr/>
        </p:nvSpPr>
        <p:spPr bwMode="auto">
          <a:xfrm>
            <a:off x="8372907" y="568986"/>
            <a:ext cx="590019" cy="670885"/>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5" name="Freeform 5"/>
          <p:cNvSpPr>
            <a:spLocks noEditPoints="1"/>
          </p:cNvSpPr>
          <p:nvPr/>
        </p:nvSpPr>
        <p:spPr bwMode="auto">
          <a:xfrm rot="20052480">
            <a:off x="599423" y="2453327"/>
            <a:ext cx="384049" cy="436686"/>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6" name="Freeform 5"/>
          <p:cNvSpPr>
            <a:spLocks noEditPoints="1"/>
          </p:cNvSpPr>
          <p:nvPr/>
        </p:nvSpPr>
        <p:spPr bwMode="auto">
          <a:xfrm rot="20052480">
            <a:off x="3362390" y="1362835"/>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alpha val="50000"/>
            </a:schemeClr>
          </a:solidFill>
          <a:ln>
            <a:noFill/>
          </a:ln>
        </p:spPr>
        <p:txBody>
          <a:bodyPr vert="horz" wrap="square" lIns="91440" tIns="45720" rIns="91440" bIns="45720" numCol="1" anchor="t" anchorCtr="0" compatLnSpc="1"/>
          <a:lstStyle/>
          <a:p>
            <a:endParaRPr lang="zh-CN" altLang="en-US"/>
          </a:p>
        </p:txBody>
      </p:sp>
      <p:sp>
        <p:nvSpPr>
          <p:cNvPr id="27" name="Freeform 5"/>
          <p:cNvSpPr>
            <a:spLocks noEditPoints="1"/>
          </p:cNvSpPr>
          <p:nvPr/>
        </p:nvSpPr>
        <p:spPr bwMode="auto">
          <a:xfrm rot="20052480">
            <a:off x="9463902" y="2447220"/>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8" name="Freeform 5"/>
          <p:cNvSpPr>
            <a:spLocks noEditPoints="1"/>
          </p:cNvSpPr>
          <p:nvPr/>
        </p:nvSpPr>
        <p:spPr bwMode="auto">
          <a:xfrm rot="20052480">
            <a:off x="10859022" y="1771708"/>
            <a:ext cx="301225" cy="342510"/>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9" name="Freeform 5"/>
          <p:cNvSpPr>
            <a:spLocks noEditPoints="1"/>
          </p:cNvSpPr>
          <p:nvPr/>
        </p:nvSpPr>
        <p:spPr bwMode="auto">
          <a:xfrm rot="20052480">
            <a:off x="10270883" y="653233"/>
            <a:ext cx="491618" cy="558998"/>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alpha val="50000"/>
            </a:schemeClr>
          </a:solidFill>
          <a:ln>
            <a:noFill/>
          </a:ln>
        </p:spPr>
        <p:txBody>
          <a:bodyPr vert="horz" wrap="square" lIns="91440" tIns="45720" rIns="91440" bIns="45720" numCol="1" anchor="t" anchorCtr="0" compatLnSpc="1"/>
          <a:lstStyle/>
          <a:p>
            <a:endParaRPr lang="zh-CN" altLang="en-US"/>
          </a:p>
        </p:txBody>
      </p:sp>
      <p:sp>
        <p:nvSpPr>
          <p:cNvPr id="30" name="Freeform 5"/>
          <p:cNvSpPr>
            <a:spLocks noEditPoints="1"/>
          </p:cNvSpPr>
          <p:nvPr/>
        </p:nvSpPr>
        <p:spPr bwMode="auto">
          <a:xfrm rot="20052480">
            <a:off x="5163095" y="97385"/>
            <a:ext cx="491618" cy="558998"/>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32" name="Freeform 5"/>
          <p:cNvSpPr>
            <a:spLocks noEditPoints="1"/>
          </p:cNvSpPr>
          <p:nvPr/>
        </p:nvSpPr>
        <p:spPr bwMode="auto">
          <a:xfrm rot="20052480">
            <a:off x="1578056" y="787245"/>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 name="Title 1"/>
          <p:cNvSpPr>
            <a:spLocks noGrp="1"/>
          </p:cNvSpPr>
          <p:nvPr>
            <p:ph type="ctrTitle" hasCustomPrompt="1"/>
          </p:nvPr>
        </p:nvSpPr>
        <p:spPr>
          <a:xfrm>
            <a:off x="2509695" y="2866490"/>
            <a:ext cx="6896950" cy="1200329"/>
          </a:xfrm>
        </p:spPr>
        <p:txBody>
          <a:bodyPr lIns="90000" tIns="46800" rIns="90000" bIns="46800" anchor="ctr">
            <a:normAutofit/>
          </a:bodyPr>
          <a:lstStyle>
            <a:lvl1pPr algn="ctr">
              <a:defRPr sz="6000" spc="200" baseline="0">
                <a:solidFill>
                  <a:schemeClr val="bg1"/>
                </a:solidFill>
              </a:defRPr>
            </a:lvl1pPr>
          </a:lstStyle>
          <a:p>
            <a:r>
              <a:rPr lang="zh-CN" altLang="en-US" dirty="0" smtClean="0"/>
              <a:t>单击此处编辑标题</a:t>
            </a:r>
            <a:endParaRPr lang="en-US" dirty="0"/>
          </a:p>
        </p:txBody>
      </p:sp>
      <p:sp>
        <p:nvSpPr>
          <p:cNvPr id="3" name="Subtitle 2"/>
          <p:cNvSpPr>
            <a:spLocks noGrp="1"/>
          </p:cNvSpPr>
          <p:nvPr>
            <p:ph type="subTitle" idx="1" hasCustomPrompt="1"/>
          </p:nvPr>
        </p:nvSpPr>
        <p:spPr>
          <a:xfrm>
            <a:off x="4817387" y="4077329"/>
            <a:ext cx="2289600" cy="535531"/>
          </a:xfrm>
        </p:spPr>
        <p:txBody>
          <a:bodyPr lIns="90000" tIns="46800" rIns="90000" bIns="46800">
            <a:normAutofit/>
          </a:bodyPr>
          <a:lstStyle>
            <a:lvl1pPr marL="0" indent="0" algn="dist">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编辑副标题</a:t>
            </a:r>
            <a:endParaRPr lang="en-US" dirty="0"/>
          </a:p>
        </p:txBody>
      </p:sp>
      <p:sp>
        <p:nvSpPr>
          <p:cNvPr id="4" name="Date Placeholder 3"/>
          <p:cNvSpPr>
            <a:spLocks noGrp="1"/>
          </p:cNvSpPr>
          <p:nvPr>
            <p:ph type="dt" sz="half" idx="10"/>
          </p:nvPr>
        </p:nvSpPr>
        <p:spPr/>
        <p:txBody>
          <a:bodyPr lIns="90000" tIns="46800" rIns="90000" bIns="46800"/>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lIns="90000" tIns="46800" rIns="90000" bIns="46800"/>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lIns="90000" tIns="46800" rIns="90000" bIns="46800"/>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椭圆 6"/>
          <p:cNvSpPr/>
          <p:nvPr/>
        </p:nvSpPr>
        <p:spPr>
          <a:xfrm>
            <a:off x="4834758" y="1154946"/>
            <a:ext cx="2522484" cy="25224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0" y="5184634"/>
            <a:ext cx="7228114" cy="1673366"/>
          </a:xfrm>
          <a:custGeom>
            <a:avLst/>
            <a:gdLst>
              <a:gd name="connsiteX0" fmla="*/ 2338537 w 7228114"/>
              <a:gd name="connsiteY0" fmla="*/ 0 h 1673366"/>
              <a:gd name="connsiteX1" fmla="*/ 7228114 w 7228114"/>
              <a:gd name="connsiteY1" fmla="*/ 1673366 h 1673366"/>
              <a:gd name="connsiteX2" fmla="*/ 0 w 7228114"/>
              <a:gd name="connsiteY2" fmla="*/ 1673366 h 1673366"/>
              <a:gd name="connsiteX3" fmla="*/ 0 w 7228114"/>
              <a:gd name="connsiteY3" fmla="*/ 993436 h 1673366"/>
              <a:gd name="connsiteX4" fmla="*/ 199778 w 7228114"/>
              <a:gd name="connsiteY4" fmla="*/ 910978 h 1673366"/>
              <a:gd name="connsiteX5" fmla="*/ 2338537 w 7228114"/>
              <a:gd name="connsiteY5" fmla="*/ 0 h 167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8114" h="1673366">
                <a:moveTo>
                  <a:pt x="2338537" y="0"/>
                </a:moveTo>
                <a:cubicBezTo>
                  <a:pt x="3968396" y="557789"/>
                  <a:pt x="4678877" y="1231148"/>
                  <a:pt x="7228114" y="1673366"/>
                </a:cubicBezTo>
                <a:lnTo>
                  <a:pt x="0" y="1673366"/>
                </a:lnTo>
                <a:lnTo>
                  <a:pt x="0" y="993436"/>
                </a:lnTo>
                <a:lnTo>
                  <a:pt x="199778" y="910978"/>
                </a:lnTo>
                <a:cubicBezTo>
                  <a:pt x="912698" y="607319"/>
                  <a:pt x="1523608" y="278895"/>
                  <a:pt x="2338537" y="0"/>
                </a:cubicBezTo>
                <a:close/>
              </a:path>
            </a:pathLst>
          </a:custGeom>
          <a:blipFill dpi="0" rotWithShape="1">
            <a:blip r:embed="rId2"/>
            <a:srcRect/>
            <a:tile tx="0" ty="0" sx="100000" sy="100000" flip="none" algn="tl"/>
          </a:blip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9" name="任意多边形 8"/>
          <p:cNvSpPr/>
          <p:nvPr/>
        </p:nvSpPr>
        <p:spPr>
          <a:xfrm>
            <a:off x="4677074" y="4763992"/>
            <a:ext cx="7514926" cy="2094008"/>
          </a:xfrm>
          <a:custGeom>
            <a:avLst/>
            <a:gdLst>
              <a:gd name="connsiteX0" fmla="*/ 4889577 w 7514926"/>
              <a:gd name="connsiteY0" fmla="*/ 0 h 2094008"/>
              <a:gd name="connsiteX1" fmla="*/ 7258161 w 7514926"/>
              <a:gd name="connsiteY1" fmla="*/ 1237939 h 2094008"/>
              <a:gd name="connsiteX2" fmla="*/ 7514926 w 7514926"/>
              <a:gd name="connsiteY2" fmla="*/ 1359691 h 2094008"/>
              <a:gd name="connsiteX3" fmla="*/ 7514926 w 7514926"/>
              <a:gd name="connsiteY3" fmla="*/ 2094008 h 2094008"/>
              <a:gd name="connsiteX4" fmla="*/ 0 w 7514926"/>
              <a:gd name="connsiteY4" fmla="*/ 2094008 h 2094008"/>
              <a:gd name="connsiteX5" fmla="*/ 4889577 w 7514926"/>
              <a:gd name="connsiteY5" fmla="*/ 0 h 209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4926" h="2094008">
                <a:moveTo>
                  <a:pt x="4889577" y="0"/>
                </a:moveTo>
                <a:cubicBezTo>
                  <a:pt x="5806373" y="392627"/>
                  <a:pt x="6432271" y="831013"/>
                  <a:pt x="7258161" y="1237939"/>
                </a:cubicBezTo>
                <a:lnTo>
                  <a:pt x="7514926" y="1359691"/>
                </a:lnTo>
                <a:lnTo>
                  <a:pt x="7514926" y="2094008"/>
                </a:lnTo>
                <a:lnTo>
                  <a:pt x="0" y="2094008"/>
                </a:lnTo>
                <a:cubicBezTo>
                  <a:pt x="2445936" y="1643928"/>
                  <a:pt x="3259718" y="698003"/>
                  <a:pt x="4889577" y="0"/>
                </a:cubicBezTo>
                <a:close/>
              </a:path>
            </a:pathLst>
          </a:custGeom>
          <a:blipFill dpi="0" rotWithShape="1">
            <a:blip r:embed="rId2"/>
            <a:srcRect/>
            <a:tile tx="0" ty="0" sx="100000" sy="100000" flip="none" algn="tl"/>
          </a:blip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0" name="等腰三角形 356"/>
          <p:cNvSpPr/>
          <p:nvPr/>
        </p:nvSpPr>
        <p:spPr>
          <a:xfrm>
            <a:off x="0" y="4247328"/>
            <a:ext cx="12192000" cy="2610671"/>
          </a:xfrm>
          <a:custGeom>
            <a:avLst/>
            <a:gdLst>
              <a:gd name="connsiteX0" fmla="*/ 0 w 12192000"/>
              <a:gd name="connsiteY0" fmla="*/ 2610670 h 2610670"/>
              <a:gd name="connsiteX1" fmla="*/ 6096000 w 12192000"/>
              <a:gd name="connsiteY1" fmla="*/ 0 h 2610670"/>
              <a:gd name="connsiteX2" fmla="*/ 12192000 w 12192000"/>
              <a:gd name="connsiteY2" fmla="*/ 2610670 h 2610670"/>
              <a:gd name="connsiteX3" fmla="*/ 0 w 12192000"/>
              <a:gd name="connsiteY3" fmla="*/ 2610670 h 2610670"/>
              <a:gd name="connsiteX0-1" fmla="*/ 0 w 12192000"/>
              <a:gd name="connsiteY0-2" fmla="*/ 2610670 h 2610670"/>
              <a:gd name="connsiteX1-3" fmla="*/ 6096000 w 12192000"/>
              <a:gd name="connsiteY1-4" fmla="*/ 0 h 2610670"/>
              <a:gd name="connsiteX2-5" fmla="*/ 12192000 w 12192000"/>
              <a:gd name="connsiteY2-6" fmla="*/ 2610670 h 2610670"/>
              <a:gd name="connsiteX3-7" fmla="*/ 0 w 12192000"/>
              <a:gd name="connsiteY3-8" fmla="*/ 2610670 h 2610670"/>
              <a:gd name="connsiteX0-9" fmla="*/ 0 w 12192000"/>
              <a:gd name="connsiteY0-10" fmla="*/ 2610670 h 2610670"/>
              <a:gd name="connsiteX1-11" fmla="*/ 6096000 w 12192000"/>
              <a:gd name="connsiteY1-12" fmla="*/ 0 h 2610670"/>
              <a:gd name="connsiteX2-13" fmla="*/ 12192000 w 12192000"/>
              <a:gd name="connsiteY2-14" fmla="*/ 2610670 h 2610670"/>
              <a:gd name="connsiteX3-15" fmla="*/ 0 w 12192000"/>
              <a:gd name="connsiteY3-16" fmla="*/ 2610670 h 2610670"/>
              <a:gd name="connsiteX0-17" fmla="*/ 132860 w 12324860"/>
              <a:gd name="connsiteY0-18" fmla="*/ 2766199 h 2766199"/>
              <a:gd name="connsiteX1-19" fmla="*/ 6228860 w 12324860"/>
              <a:gd name="connsiteY1-20" fmla="*/ 155529 h 2766199"/>
              <a:gd name="connsiteX2-21" fmla="*/ 12324860 w 12324860"/>
              <a:gd name="connsiteY2-22" fmla="*/ 2766199 h 2766199"/>
              <a:gd name="connsiteX3-23" fmla="*/ 132860 w 12324860"/>
              <a:gd name="connsiteY3-24" fmla="*/ 2766199 h 2766199"/>
              <a:gd name="connsiteX0-25" fmla="*/ 107960 w 12299960"/>
              <a:gd name="connsiteY0-26" fmla="*/ 2610759 h 2610759"/>
              <a:gd name="connsiteX1-27" fmla="*/ 6203960 w 12299960"/>
              <a:gd name="connsiteY1-28" fmla="*/ 89 h 2610759"/>
              <a:gd name="connsiteX2-29" fmla="*/ 12299960 w 12299960"/>
              <a:gd name="connsiteY2-30" fmla="*/ 2610759 h 2610759"/>
              <a:gd name="connsiteX3-31" fmla="*/ 107960 w 12299960"/>
              <a:gd name="connsiteY3-32" fmla="*/ 2610759 h 2610759"/>
              <a:gd name="connsiteX0-33" fmla="*/ 0 w 12192000"/>
              <a:gd name="connsiteY0-34" fmla="*/ 2610759 h 2610759"/>
              <a:gd name="connsiteX1-35" fmla="*/ 6096000 w 12192000"/>
              <a:gd name="connsiteY1-36" fmla="*/ 89 h 2610759"/>
              <a:gd name="connsiteX2-37" fmla="*/ 12192000 w 12192000"/>
              <a:gd name="connsiteY2-38" fmla="*/ 2610759 h 2610759"/>
              <a:gd name="connsiteX3-39" fmla="*/ 0 w 12192000"/>
              <a:gd name="connsiteY3-40" fmla="*/ 2610759 h 2610759"/>
              <a:gd name="connsiteX0-41" fmla="*/ 0 w 12192000"/>
              <a:gd name="connsiteY0-42" fmla="*/ 2610759 h 2610759"/>
              <a:gd name="connsiteX1-43" fmla="*/ 6096000 w 12192000"/>
              <a:gd name="connsiteY1-44" fmla="*/ 89 h 2610759"/>
              <a:gd name="connsiteX2-45" fmla="*/ 12192000 w 12192000"/>
              <a:gd name="connsiteY2-46" fmla="*/ 2610759 h 2610759"/>
              <a:gd name="connsiteX3-47" fmla="*/ 0 w 12192000"/>
              <a:gd name="connsiteY3-48" fmla="*/ 2610759 h 2610759"/>
              <a:gd name="connsiteX0-49" fmla="*/ 0 w 12192000"/>
              <a:gd name="connsiteY0-50" fmla="*/ 2610671 h 2610671"/>
              <a:gd name="connsiteX1-51" fmla="*/ 6096000 w 12192000"/>
              <a:gd name="connsiteY1-52" fmla="*/ 1 h 2610671"/>
              <a:gd name="connsiteX2-53" fmla="*/ 12192000 w 12192000"/>
              <a:gd name="connsiteY2-54" fmla="*/ 2610671 h 2610671"/>
              <a:gd name="connsiteX3-55" fmla="*/ 0 w 12192000"/>
              <a:gd name="connsiteY3-56" fmla="*/ 2610671 h 2610671"/>
            </a:gdLst>
            <a:ahLst/>
            <a:cxnLst>
              <a:cxn ang="0">
                <a:pos x="connsiteX0-1" y="connsiteY0-2"/>
              </a:cxn>
              <a:cxn ang="0">
                <a:pos x="connsiteX1-3" y="connsiteY1-4"/>
              </a:cxn>
              <a:cxn ang="0">
                <a:pos x="connsiteX2-5" y="connsiteY2-6"/>
              </a:cxn>
              <a:cxn ang="0">
                <a:pos x="connsiteX3-7" y="connsiteY3-8"/>
              </a:cxn>
            </a:cxnLst>
            <a:rect l="l" t="t" r="r" b="b"/>
            <a:pathLst>
              <a:path w="12192000" h="2610671">
                <a:moveTo>
                  <a:pt x="0" y="2610671"/>
                </a:moveTo>
                <a:cubicBezTo>
                  <a:pt x="2336800" y="2204587"/>
                  <a:pt x="5341257" y="634"/>
                  <a:pt x="6096000" y="1"/>
                </a:cubicBezTo>
                <a:cubicBezTo>
                  <a:pt x="6850743" y="-632"/>
                  <a:pt x="9013780" y="1920752"/>
                  <a:pt x="12192000" y="2610671"/>
                </a:cubicBezTo>
                <a:lnTo>
                  <a:pt x="0" y="2610671"/>
                </a:lnTo>
                <a:close/>
              </a:path>
            </a:pathLst>
          </a:custGeom>
          <a:blipFill dpi="0" rotWithShape="1">
            <a:blip r:embed="rId2"/>
            <a:srcRect/>
            <a:tile tx="0" ty="0" sx="100000" sy="100000" flip="none" algn="tl"/>
          </a:blipFill>
          <a:ln>
            <a:noFill/>
          </a:ln>
          <a:effectLst>
            <a:outerShdw blurRad="152400" sx="102000" sy="102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2" name="椭圆 11"/>
          <p:cNvSpPr/>
          <p:nvPr/>
        </p:nvSpPr>
        <p:spPr>
          <a:xfrm>
            <a:off x="5013435" y="1338556"/>
            <a:ext cx="2165131" cy="21651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7" idx="0"/>
          </p:cNvCxnSpPr>
          <p:nvPr/>
        </p:nvCxnSpPr>
        <p:spPr>
          <a:xfrm flipH="1" flipV="1">
            <a:off x="6085490" y="0"/>
            <a:ext cx="10510" cy="1154946"/>
          </a:xfrm>
          <a:prstGeom prst="line">
            <a:avLst/>
          </a:prstGeom>
          <a:ln w="34925">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838200" y="6474888"/>
            <a:ext cx="2743200" cy="365125"/>
          </a:xfrm>
        </p:spPr>
        <p:txBody>
          <a:bodyPr lIns="90000" tIns="46800" rIns="90000" bIns="46800"/>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a:xfrm>
            <a:off x="4038600" y="6474888"/>
            <a:ext cx="4114800" cy="365125"/>
          </a:xfrm>
        </p:spPr>
        <p:txBody>
          <a:bodyPr lIns="90000" tIns="46800" rIns="90000" bIns="46800"/>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610600" y="6474888"/>
            <a:ext cx="2743200" cy="365125"/>
          </a:xfrm>
        </p:spPr>
        <p:txBody>
          <a:bodyPr lIns="90000" tIns="46800" rIns="90000" bIns="46800"/>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
        <p:nvSpPr>
          <p:cNvPr id="3" name="Text Placeholder 2"/>
          <p:cNvSpPr>
            <a:spLocks noGrp="1"/>
          </p:cNvSpPr>
          <p:nvPr>
            <p:ph type="body" idx="1"/>
          </p:nvPr>
        </p:nvSpPr>
        <p:spPr>
          <a:xfrm>
            <a:off x="3898006" y="5376378"/>
            <a:ext cx="4395989" cy="1090800"/>
          </a:xfrm>
        </p:spPr>
        <p:txBody>
          <a:bodyPr lIns="90000" tIns="46800" rIns="90000" bIns="4680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2" name="Title 1"/>
          <p:cNvSpPr>
            <a:spLocks noGrp="1"/>
          </p:cNvSpPr>
          <p:nvPr>
            <p:ph type="title" hasCustomPrompt="1"/>
          </p:nvPr>
        </p:nvSpPr>
        <p:spPr>
          <a:xfrm>
            <a:off x="3898007" y="4828219"/>
            <a:ext cx="4395988" cy="535531"/>
          </a:xfrm>
        </p:spPr>
        <p:txBody>
          <a:bodyPr lIns="90000" tIns="46800" rIns="90000" bIns="46800" anchor="b">
            <a:normAutofit/>
          </a:bodyPr>
          <a:lstStyle>
            <a:lvl1pPr algn="ctr">
              <a:defRPr sz="2400">
                <a:solidFill>
                  <a:schemeClr val="bg1"/>
                </a:solidFill>
              </a:defRPr>
            </a:lvl1pPr>
          </a:lstStyle>
          <a:p>
            <a:r>
              <a:rPr lang="zh-CN" altLang="en-US" dirty="0" smtClean="0"/>
              <a:t>单击此处编辑标题</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240430"/>
            <a:ext cx="10515600" cy="1325563"/>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2297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2297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cstate="screen"/>
          <a:stretch>
            <a:fillRect/>
          </a:stretch>
        </p:blipFill>
        <p:spPr>
          <a:xfrm>
            <a:off x="0" y="5163033"/>
            <a:ext cx="12192000" cy="1694967"/>
          </a:xfrm>
          <a:prstGeom prst="rect">
            <a:avLst/>
          </a:prstGeom>
        </p:spPr>
      </p:pic>
      <p:pic>
        <p:nvPicPr>
          <p:cNvPr id="7" name="图片 6"/>
          <p:cNvPicPr>
            <a:picLocks noChangeAspect="1"/>
          </p:cNvPicPr>
          <p:nvPr/>
        </p:nvPicPr>
        <p:blipFill>
          <a:blip r:embed="rId4" cstate="screen"/>
          <a:stretch>
            <a:fillRect/>
          </a:stretch>
        </p:blipFill>
        <p:spPr>
          <a:xfrm>
            <a:off x="8973671" y="4894220"/>
            <a:ext cx="3218329" cy="2050689"/>
          </a:xfrm>
          <a:prstGeom prst="rect">
            <a:avLst/>
          </a:prstGeom>
        </p:spPr>
      </p:pic>
      <p:sp>
        <p:nvSpPr>
          <p:cNvPr id="20" name="Freeform 5"/>
          <p:cNvSpPr>
            <a:spLocks noEditPoints="1"/>
          </p:cNvSpPr>
          <p:nvPr/>
        </p:nvSpPr>
        <p:spPr bwMode="auto">
          <a:xfrm>
            <a:off x="8372907" y="568986"/>
            <a:ext cx="590019" cy="670885"/>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1" name="Freeform 5"/>
          <p:cNvSpPr>
            <a:spLocks noEditPoints="1"/>
          </p:cNvSpPr>
          <p:nvPr/>
        </p:nvSpPr>
        <p:spPr bwMode="auto">
          <a:xfrm rot="20052480">
            <a:off x="599423" y="2453327"/>
            <a:ext cx="384049" cy="436686"/>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2" name="Freeform 5"/>
          <p:cNvSpPr>
            <a:spLocks noEditPoints="1"/>
          </p:cNvSpPr>
          <p:nvPr/>
        </p:nvSpPr>
        <p:spPr bwMode="auto">
          <a:xfrm rot="20052480">
            <a:off x="3362390" y="1362835"/>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alpha val="50000"/>
            </a:schemeClr>
          </a:solidFill>
          <a:ln>
            <a:noFill/>
          </a:ln>
        </p:spPr>
        <p:txBody>
          <a:bodyPr vert="horz" wrap="square" lIns="91440" tIns="45720" rIns="91440" bIns="45720" numCol="1" anchor="t" anchorCtr="0" compatLnSpc="1"/>
          <a:lstStyle/>
          <a:p>
            <a:endParaRPr lang="zh-CN" altLang="en-US"/>
          </a:p>
        </p:txBody>
      </p:sp>
      <p:sp>
        <p:nvSpPr>
          <p:cNvPr id="23" name="Freeform 5"/>
          <p:cNvSpPr>
            <a:spLocks noEditPoints="1"/>
          </p:cNvSpPr>
          <p:nvPr/>
        </p:nvSpPr>
        <p:spPr bwMode="auto">
          <a:xfrm rot="20052480">
            <a:off x="9463902" y="2447220"/>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4" name="Freeform 5"/>
          <p:cNvSpPr>
            <a:spLocks noEditPoints="1"/>
          </p:cNvSpPr>
          <p:nvPr/>
        </p:nvSpPr>
        <p:spPr bwMode="auto">
          <a:xfrm rot="20052480">
            <a:off x="10859022" y="1771708"/>
            <a:ext cx="301225" cy="342510"/>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5" name="Freeform 5"/>
          <p:cNvSpPr>
            <a:spLocks noEditPoints="1"/>
          </p:cNvSpPr>
          <p:nvPr/>
        </p:nvSpPr>
        <p:spPr bwMode="auto">
          <a:xfrm rot="20052480">
            <a:off x="10270883" y="653233"/>
            <a:ext cx="491618" cy="558998"/>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alpha val="50000"/>
            </a:schemeClr>
          </a:solidFill>
          <a:ln>
            <a:noFill/>
          </a:ln>
        </p:spPr>
        <p:txBody>
          <a:bodyPr vert="horz" wrap="square" lIns="91440" tIns="45720" rIns="91440" bIns="45720" numCol="1" anchor="t" anchorCtr="0" compatLnSpc="1"/>
          <a:lstStyle/>
          <a:p>
            <a:endParaRPr lang="zh-CN" altLang="en-US"/>
          </a:p>
        </p:txBody>
      </p:sp>
      <p:sp>
        <p:nvSpPr>
          <p:cNvPr id="26" name="Freeform 5"/>
          <p:cNvSpPr>
            <a:spLocks noEditPoints="1"/>
          </p:cNvSpPr>
          <p:nvPr/>
        </p:nvSpPr>
        <p:spPr bwMode="auto">
          <a:xfrm rot="20052480">
            <a:off x="5163095" y="97385"/>
            <a:ext cx="491618" cy="558998"/>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7" name="Freeform 5"/>
          <p:cNvSpPr>
            <a:spLocks noEditPoints="1"/>
          </p:cNvSpPr>
          <p:nvPr/>
        </p:nvSpPr>
        <p:spPr bwMode="auto">
          <a:xfrm rot="20052480">
            <a:off x="1578056" y="787245"/>
            <a:ext cx="550541" cy="625997"/>
          </a:xfrm>
          <a:custGeom>
            <a:avLst/>
            <a:gdLst>
              <a:gd name="T0" fmla="*/ 87 w 164"/>
              <a:gd name="T1" fmla="*/ 169 h 187"/>
              <a:gd name="T2" fmla="*/ 87 w 164"/>
              <a:gd name="T3" fmla="*/ 158 h 187"/>
              <a:gd name="T4" fmla="*/ 112 w 164"/>
              <a:gd name="T5" fmla="*/ 150 h 187"/>
              <a:gd name="T6" fmla="*/ 89 w 164"/>
              <a:gd name="T7" fmla="*/ 117 h 187"/>
              <a:gd name="T8" fmla="*/ 98 w 164"/>
              <a:gd name="T9" fmla="*/ 112 h 187"/>
              <a:gd name="T10" fmla="*/ 115 w 164"/>
              <a:gd name="T11" fmla="*/ 148 h 187"/>
              <a:gd name="T12" fmla="*/ 134 w 164"/>
              <a:gd name="T13" fmla="*/ 129 h 187"/>
              <a:gd name="T14" fmla="*/ 144 w 164"/>
              <a:gd name="T15" fmla="*/ 135 h 187"/>
              <a:gd name="T16" fmla="*/ 149 w 164"/>
              <a:gd name="T17" fmla="*/ 126 h 187"/>
              <a:gd name="T18" fmla="*/ 139 w 164"/>
              <a:gd name="T19" fmla="*/ 120 h 187"/>
              <a:gd name="T20" fmla="*/ 145 w 164"/>
              <a:gd name="T21" fmla="*/ 94 h 187"/>
              <a:gd name="T22" fmla="*/ 106 w 164"/>
              <a:gd name="T23" fmla="*/ 98 h 187"/>
              <a:gd name="T24" fmla="*/ 106 w 164"/>
              <a:gd name="T25" fmla="*/ 88 h 187"/>
              <a:gd name="T26" fmla="*/ 145 w 164"/>
              <a:gd name="T27" fmla="*/ 90 h 187"/>
              <a:gd name="T28" fmla="*/ 139 w 164"/>
              <a:gd name="T29" fmla="*/ 64 h 187"/>
              <a:gd name="T30" fmla="*/ 149 w 164"/>
              <a:gd name="T31" fmla="*/ 58 h 187"/>
              <a:gd name="T32" fmla="*/ 144 w 164"/>
              <a:gd name="T33" fmla="*/ 50 h 187"/>
              <a:gd name="T34" fmla="*/ 134 w 164"/>
              <a:gd name="T35" fmla="*/ 56 h 187"/>
              <a:gd name="T36" fmla="*/ 115 w 164"/>
              <a:gd name="T37" fmla="*/ 37 h 187"/>
              <a:gd name="T38" fmla="*/ 98 w 164"/>
              <a:gd name="T39" fmla="*/ 74 h 187"/>
              <a:gd name="T40" fmla="*/ 89 w 164"/>
              <a:gd name="T41" fmla="*/ 69 h 187"/>
              <a:gd name="T42" fmla="*/ 112 w 164"/>
              <a:gd name="T43" fmla="*/ 35 h 187"/>
              <a:gd name="T44" fmla="*/ 87 w 164"/>
              <a:gd name="T45" fmla="*/ 29 h 187"/>
              <a:gd name="T46" fmla="*/ 87 w 164"/>
              <a:gd name="T47" fmla="*/ 17 h 187"/>
              <a:gd name="T48" fmla="*/ 82 w 164"/>
              <a:gd name="T49" fmla="*/ 78 h 187"/>
              <a:gd name="T50" fmla="*/ 82 w 164"/>
              <a:gd name="T51" fmla="*/ 109 h 187"/>
              <a:gd name="T52" fmla="*/ 5 w 164"/>
              <a:gd name="T53" fmla="*/ 146 h 187"/>
              <a:gd name="T54" fmla="*/ 29 w 164"/>
              <a:gd name="T55" fmla="*/ 148 h 187"/>
              <a:gd name="T56" fmla="*/ 38 w 164"/>
              <a:gd name="T57" fmla="*/ 149 h 187"/>
              <a:gd name="T58" fmla="*/ 63 w 164"/>
              <a:gd name="T59" fmla="*/ 110 h 187"/>
              <a:gd name="T60" fmla="*/ 71 w 164"/>
              <a:gd name="T61" fmla="*/ 121 h 187"/>
              <a:gd name="T62" fmla="*/ 77 w 164"/>
              <a:gd name="T63" fmla="*/ 136 h 187"/>
              <a:gd name="T64" fmla="*/ 77 w 164"/>
              <a:gd name="T65" fmla="*/ 148 h 187"/>
              <a:gd name="T66" fmla="*/ 67 w 164"/>
              <a:gd name="T67" fmla="*/ 175 h 187"/>
              <a:gd name="T68" fmla="*/ 82 w 164"/>
              <a:gd name="T69" fmla="*/ 187 h 187"/>
              <a:gd name="T70" fmla="*/ 68 w 164"/>
              <a:gd name="T71" fmla="*/ 86 h 187"/>
              <a:gd name="T72" fmla="*/ 77 w 164"/>
              <a:gd name="T73" fmla="*/ 0 h 187"/>
              <a:gd name="T74" fmla="*/ 62 w 164"/>
              <a:gd name="T75" fmla="*/ 20 h 187"/>
              <a:gd name="T76" fmla="*/ 56 w 164"/>
              <a:gd name="T77" fmla="*/ 28 h 187"/>
              <a:gd name="T78" fmla="*/ 77 w 164"/>
              <a:gd name="T79" fmla="*/ 69 h 187"/>
              <a:gd name="T80" fmla="*/ 63 w 164"/>
              <a:gd name="T81" fmla="*/ 70 h 187"/>
              <a:gd name="T82" fmla="*/ 48 w 164"/>
              <a:gd name="T83" fmla="*/ 68 h 187"/>
              <a:gd name="T84" fmla="*/ 38 w 164"/>
              <a:gd name="T85" fmla="*/ 63 h 187"/>
              <a:gd name="T86" fmla="*/ 19 w 164"/>
              <a:gd name="T87" fmla="*/ 40 h 187"/>
              <a:gd name="T88" fmla="*/ 0 w 164"/>
              <a:gd name="T89" fmla="*/ 52 h 187"/>
              <a:gd name="T90" fmla="*/ 10 w 164"/>
              <a:gd name="T91" fmla="*/ 75 h 187"/>
              <a:gd name="T92" fmla="*/ 13 w 164"/>
              <a:gd name="T93" fmla="*/ 84 h 187"/>
              <a:gd name="T94" fmla="*/ 58 w 164"/>
              <a:gd name="T95" fmla="*/ 86 h 187"/>
              <a:gd name="T96" fmla="*/ 53 w 164"/>
              <a:gd name="T97" fmla="*/ 99 h 187"/>
              <a:gd name="T98" fmla="*/ 43 w 164"/>
              <a:gd name="T99" fmla="*/ 111 h 187"/>
              <a:gd name="T100" fmla="*/ 33 w 164"/>
              <a:gd name="T101" fmla="*/ 117 h 187"/>
              <a:gd name="T102" fmla="*/ 5 w 164"/>
              <a:gd name="T103" fmla="*/ 1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4" h="187">
                <a:moveTo>
                  <a:pt x="82" y="187"/>
                </a:moveTo>
                <a:cubicBezTo>
                  <a:pt x="87" y="187"/>
                  <a:pt x="87" y="187"/>
                  <a:pt x="87" y="187"/>
                </a:cubicBezTo>
                <a:cubicBezTo>
                  <a:pt x="87" y="169"/>
                  <a:pt x="87" y="169"/>
                  <a:pt x="87" y="169"/>
                </a:cubicBezTo>
                <a:cubicBezTo>
                  <a:pt x="96" y="175"/>
                  <a:pt x="96" y="175"/>
                  <a:pt x="96" y="175"/>
                </a:cubicBezTo>
                <a:cubicBezTo>
                  <a:pt x="101" y="166"/>
                  <a:pt x="101" y="166"/>
                  <a:pt x="101" y="166"/>
                </a:cubicBezTo>
                <a:cubicBezTo>
                  <a:pt x="87" y="158"/>
                  <a:pt x="87" y="158"/>
                  <a:pt x="87" y="158"/>
                </a:cubicBezTo>
                <a:cubicBezTo>
                  <a:pt x="87" y="147"/>
                  <a:pt x="87" y="147"/>
                  <a:pt x="87" y="147"/>
                </a:cubicBezTo>
                <a:cubicBezTo>
                  <a:pt x="107" y="159"/>
                  <a:pt x="107" y="159"/>
                  <a:pt x="107" y="159"/>
                </a:cubicBezTo>
                <a:cubicBezTo>
                  <a:pt x="112" y="150"/>
                  <a:pt x="112" y="150"/>
                  <a:pt x="112" y="150"/>
                </a:cubicBezTo>
                <a:cubicBezTo>
                  <a:pt x="87" y="136"/>
                  <a:pt x="87" y="136"/>
                  <a:pt x="87" y="136"/>
                </a:cubicBezTo>
                <a:cubicBezTo>
                  <a:pt x="87" y="118"/>
                  <a:pt x="87" y="118"/>
                  <a:pt x="87" y="118"/>
                </a:cubicBezTo>
                <a:cubicBezTo>
                  <a:pt x="88" y="118"/>
                  <a:pt x="88" y="117"/>
                  <a:pt x="89" y="117"/>
                </a:cubicBezTo>
                <a:cubicBezTo>
                  <a:pt x="92" y="121"/>
                  <a:pt x="92" y="121"/>
                  <a:pt x="92" y="121"/>
                </a:cubicBezTo>
                <a:cubicBezTo>
                  <a:pt x="100" y="116"/>
                  <a:pt x="100" y="116"/>
                  <a:pt x="100" y="116"/>
                </a:cubicBezTo>
                <a:cubicBezTo>
                  <a:pt x="98" y="112"/>
                  <a:pt x="98" y="112"/>
                  <a:pt x="98" y="112"/>
                </a:cubicBezTo>
                <a:cubicBezTo>
                  <a:pt x="99" y="111"/>
                  <a:pt x="99" y="110"/>
                  <a:pt x="100" y="110"/>
                </a:cubicBezTo>
                <a:cubicBezTo>
                  <a:pt x="115" y="118"/>
                  <a:pt x="115" y="118"/>
                  <a:pt x="115" y="118"/>
                </a:cubicBezTo>
                <a:cubicBezTo>
                  <a:pt x="115" y="148"/>
                  <a:pt x="115" y="148"/>
                  <a:pt x="115" y="148"/>
                </a:cubicBezTo>
                <a:cubicBezTo>
                  <a:pt x="125" y="148"/>
                  <a:pt x="125" y="148"/>
                  <a:pt x="125" y="148"/>
                </a:cubicBezTo>
                <a:cubicBezTo>
                  <a:pt x="125" y="124"/>
                  <a:pt x="125" y="124"/>
                  <a:pt x="125" y="124"/>
                </a:cubicBezTo>
                <a:cubicBezTo>
                  <a:pt x="134" y="129"/>
                  <a:pt x="134" y="129"/>
                  <a:pt x="134" y="129"/>
                </a:cubicBezTo>
                <a:cubicBezTo>
                  <a:pt x="134" y="146"/>
                  <a:pt x="134" y="146"/>
                  <a:pt x="134" y="146"/>
                </a:cubicBezTo>
                <a:cubicBezTo>
                  <a:pt x="144" y="146"/>
                  <a:pt x="144" y="146"/>
                  <a:pt x="144" y="146"/>
                </a:cubicBezTo>
                <a:cubicBezTo>
                  <a:pt x="144" y="135"/>
                  <a:pt x="144" y="135"/>
                  <a:pt x="144" y="135"/>
                </a:cubicBezTo>
                <a:cubicBezTo>
                  <a:pt x="159" y="143"/>
                  <a:pt x="159" y="143"/>
                  <a:pt x="159" y="143"/>
                </a:cubicBezTo>
                <a:cubicBezTo>
                  <a:pt x="164" y="134"/>
                  <a:pt x="164" y="134"/>
                  <a:pt x="164" y="134"/>
                </a:cubicBezTo>
                <a:cubicBezTo>
                  <a:pt x="149" y="126"/>
                  <a:pt x="149" y="126"/>
                  <a:pt x="149" y="126"/>
                </a:cubicBezTo>
                <a:cubicBezTo>
                  <a:pt x="159" y="120"/>
                  <a:pt x="159" y="120"/>
                  <a:pt x="159" y="120"/>
                </a:cubicBezTo>
                <a:cubicBezTo>
                  <a:pt x="154" y="111"/>
                  <a:pt x="154" y="111"/>
                  <a:pt x="154" y="111"/>
                </a:cubicBezTo>
                <a:cubicBezTo>
                  <a:pt x="139" y="120"/>
                  <a:pt x="139" y="120"/>
                  <a:pt x="139" y="120"/>
                </a:cubicBezTo>
                <a:cubicBezTo>
                  <a:pt x="130" y="115"/>
                  <a:pt x="130" y="115"/>
                  <a:pt x="130" y="115"/>
                </a:cubicBezTo>
                <a:cubicBezTo>
                  <a:pt x="150" y="103"/>
                  <a:pt x="150" y="103"/>
                  <a:pt x="150" y="103"/>
                </a:cubicBezTo>
                <a:cubicBezTo>
                  <a:pt x="145" y="94"/>
                  <a:pt x="145" y="94"/>
                  <a:pt x="145" y="94"/>
                </a:cubicBezTo>
                <a:cubicBezTo>
                  <a:pt x="120" y="110"/>
                  <a:pt x="120" y="110"/>
                  <a:pt x="120" y="110"/>
                </a:cubicBezTo>
                <a:cubicBezTo>
                  <a:pt x="105" y="101"/>
                  <a:pt x="105" y="101"/>
                  <a:pt x="105" y="101"/>
                </a:cubicBezTo>
                <a:cubicBezTo>
                  <a:pt x="105" y="100"/>
                  <a:pt x="106" y="99"/>
                  <a:pt x="106" y="98"/>
                </a:cubicBezTo>
                <a:cubicBezTo>
                  <a:pt x="111" y="98"/>
                  <a:pt x="111" y="98"/>
                  <a:pt x="111" y="98"/>
                </a:cubicBezTo>
                <a:cubicBezTo>
                  <a:pt x="111" y="88"/>
                  <a:pt x="111" y="88"/>
                  <a:pt x="111" y="88"/>
                </a:cubicBezTo>
                <a:cubicBezTo>
                  <a:pt x="106" y="88"/>
                  <a:pt x="106" y="88"/>
                  <a:pt x="106" y="88"/>
                </a:cubicBezTo>
                <a:cubicBezTo>
                  <a:pt x="106" y="87"/>
                  <a:pt x="105" y="86"/>
                  <a:pt x="105" y="85"/>
                </a:cubicBezTo>
                <a:cubicBezTo>
                  <a:pt x="120" y="76"/>
                  <a:pt x="120" y="76"/>
                  <a:pt x="120" y="76"/>
                </a:cubicBezTo>
                <a:cubicBezTo>
                  <a:pt x="145" y="90"/>
                  <a:pt x="145" y="90"/>
                  <a:pt x="145" y="90"/>
                </a:cubicBezTo>
                <a:cubicBezTo>
                  <a:pt x="150" y="81"/>
                  <a:pt x="150" y="81"/>
                  <a:pt x="150" y="81"/>
                </a:cubicBezTo>
                <a:cubicBezTo>
                  <a:pt x="130" y="70"/>
                  <a:pt x="130" y="70"/>
                  <a:pt x="130" y="70"/>
                </a:cubicBezTo>
                <a:cubicBezTo>
                  <a:pt x="139" y="64"/>
                  <a:pt x="139" y="64"/>
                  <a:pt x="139" y="64"/>
                </a:cubicBezTo>
                <a:cubicBezTo>
                  <a:pt x="154" y="73"/>
                  <a:pt x="154" y="73"/>
                  <a:pt x="154" y="73"/>
                </a:cubicBezTo>
                <a:cubicBezTo>
                  <a:pt x="159" y="64"/>
                  <a:pt x="159" y="64"/>
                  <a:pt x="159" y="64"/>
                </a:cubicBezTo>
                <a:cubicBezTo>
                  <a:pt x="149" y="58"/>
                  <a:pt x="149" y="58"/>
                  <a:pt x="149" y="58"/>
                </a:cubicBezTo>
                <a:cubicBezTo>
                  <a:pt x="164" y="50"/>
                  <a:pt x="164" y="50"/>
                  <a:pt x="164" y="50"/>
                </a:cubicBezTo>
                <a:cubicBezTo>
                  <a:pt x="159" y="41"/>
                  <a:pt x="159" y="41"/>
                  <a:pt x="159" y="41"/>
                </a:cubicBezTo>
                <a:cubicBezTo>
                  <a:pt x="144" y="50"/>
                  <a:pt x="144" y="50"/>
                  <a:pt x="144" y="50"/>
                </a:cubicBezTo>
                <a:cubicBezTo>
                  <a:pt x="144" y="38"/>
                  <a:pt x="144" y="38"/>
                  <a:pt x="144" y="38"/>
                </a:cubicBezTo>
                <a:cubicBezTo>
                  <a:pt x="134" y="38"/>
                  <a:pt x="134" y="38"/>
                  <a:pt x="134" y="38"/>
                </a:cubicBezTo>
                <a:cubicBezTo>
                  <a:pt x="134" y="56"/>
                  <a:pt x="134" y="56"/>
                  <a:pt x="134" y="56"/>
                </a:cubicBezTo>
                <a:cubicBezTo>
                  <a:pt x="125" y="61"/>
                  <a:pt x="125" y="61"/>
                  <a:pt x="125" y="61"/>
                </a:cubicBezTo>
                <a:cubicBezTo>
                  <a:pt x="125" y="37"/>
                  <a:pt x="125" y="37"/>
                  <a:pt x="125" y="37"/>
                </a:cubicBezTo>
                <a:cubicBezTo>
                  <a:pt x="115" y="37"/>
                  <a:pt x="115" y="37"/>
                  <a:pt x="115" y="37"/>
                </a:cubicBezTo>
                <a:cubicBezTo>
                  <a:pt x="115" y="67"/>
                  <a:pt x="115" y="67"/>
                  <a:pt x="115" y="67"/>
                </a:cubicBezTo>
                <a:cubicBezTo>
                  <a:pt x="100" y="76"/>
                  <a:pt x="100" y="76"/>
                  <a:pt x="100" y="76"/>
                </a:cubicBezTo>
                <a:cubicBezTo>
                  <a:pt x="99" y="75"/>
                  <a:pt x="99" y="75"/>
                  <a:pt x="98" y="74"/>
                </a:cubicBezTo>
                <a:cubicBezTo>
                  <a:pt x="100" y="70"/>
                  <a:pt x="100" y="70"/>
                  <a:pt x="100" y="70"/>
                </a:cubicBezTo>
                <a:cubicBezTo>
                  <a:pt x="92" y="65"/>
                  <a:pt x="92" y="65"/>
                  <a:pt x="92" y="65"/>
                </a:cubicBezTo>
                <a:cubicBezTo>
                  <a:pt x="89" y="69"/>
                  <a:pt x="89" y="69"/>
                  <a:pt x="89" y="69"/>
                </a:cubicBezTo>
                <a:cubicBezTo>
                  <a:pt x="88" y="69"/>
                  <a:pt x="87" y="69"/>
                  <a:pt x="87" y="68"/>
                </a:cubicBezTo>
                <a:cubicBezTo>
                  <a:pt x="87" y="51"/>
                  <a:pt x="87" y="51"/>
                  <a:pt x="87" y="51"/>
                </a:cubicBezTo>
                <a:cubicBezTo>
                  <a:pt x="112" y="35"/>
                  <a:pt x="112" y="35"/>
                  <a:pt x="112" y="35"/>
                </a:cubicBezTo>
                <a:cubicBezTo>
                  <a:pt x="107" y="27"/>
                  <a:pt x="107" y="27"/>
                  <a:pt x="107" y="27"/>
                </a:cubicBezTo>
                <a:cubicBezTo>
                  <a:pt x="87" y="39"/>
                  <a:pt x="87" y="39"/>
                  <a:pt x="87" y="39"/>
                </a:cubicBezTo>
                <a:cubicBezTo>
                  <a:pt x="87" y="29"/>
                  <a:pt x="87" y="29"/>
                  <a:pt x="87" y="29"/>
                </a:cubicBezTo>
                <a:cubicBezTo>
                  <a:pt x="101" y="20"/>
                  <a:pt x="101" y="20"/>
                  <a:pt x="101" y="20"/>
                </a:cubicBezTo>
                <a:cubicBezTo>
                  <a:pt x="96" y="11"/>
                  <a:pt x="96" y="11"/>
                  <a:pt x="96" y="11"/>
                </a:cubicBezTo>
                <a:cubicBezTo>
                  <a:pt x="87" y="17"/>
                  <a:pt x="87" y="17"/>
                  <a:pt x="87" y="17"/>
                </a:cubicBezTo>
                <a:cubicBezTo>
                  <a:pt x="87" y="0"/>
                  <a:pt x="87" y="0"/>
                  <a:pt x="87" y="0"/>
                </a:cubicBezTo>
                <a:cubicBezTo>
                  <a:pt x="82" y="0"/>
                  <a:pt x="82" y="0"/>
                  <a:pt x="82" y="0"/>
                </a:cubicBezTo>
                <a:cubicBezTo>
                  <a:pt x="82" y="78"/>
                  <a:pt x="82" y="78"/>
                  <a:pt x="82" y="78"/>
                </a:cubicBezTo>
                <a:cubicBezTo>
                  <a:pt x="84" y="78"/>
                  <a:pt x="87" y="78"/>
                  <a:pt x="89" y="80"/>
                </a:cubicBezTo>
                <a:cubicBezTo>
                  <a:pt x="96" y="84"/>
                  <a:pt x="99" y="93"/>
                  <a:pt x="95" y="101"/>
                </a:cubicBezTo>
                <a:cubicBezTo>
                  <a:pt x="92" y="106"/>
                  <a:pt x="87" y="109"/>
                  <a:pt x="82" y="109"/>
                </a:cubicBezTo>
                <a:lnTo>
                  <a:pt x="82" y="187"/>
                </a:lnTo>
                <a:close/>
                <a:moveTo>
                  <a:pt x="0" y="137"/>
                </a:moveTo>
                <a:cubicBezTo>
                  <a:pt x="5" y="146"/>
                  <a:pt x="5" y="146"/>
                  <a:pt x="5" y="146"/>
                </a:cubicBezTo>
                <a:cubicBezTo>
                  <a:pt x="19" y="137"/>
                  <a:pt x="19" y="137"/>
                  <a:pt x="19" y="137"/>
                </a:cubicBezTo>
                <a:cubicBezTo>
                  <a:pt x="19" y="148"/>
                  <a:pt x="19" y="148"/>
                  <a:pt x="19" y="148"/>
                </a:cubicBezTo>
                <a:cubicBezTo>
                  <a:pt x="29" y="148"/>
                  <a:pt x="29" y="148"/>
                  <a:pt x="29" y="148"/>
                </a:cubicBezTo>
                <a:cubicBezTo>
                  <a:pt x="29" y="131"/>
                  <a:pt x="29" y="131"/>
                  <a:pt x="29" y="131"/>
                </a:cubicBezTo>
                <a:cubicBezTo>
                  <a:pt x="38" y="125"/>
                  <a:pt x="38" y="125"/>
                  <a:pt x="38" y="125"/>
                </a:cubicBezTo>
                <a:cubicBezTo>
                  <a:pt x="38" y="149"/>
                  <a:pt x="38" y="149"/>
                  <a:pt x="38" y="149"/>
                </a:cubicBezTo>
                <a:cubicBezTo>
                  <a:pt x="48" y="149"/>
                  <a:pt x="48" y="149"/>
                  <a:pt x="48" y="149"/>
                </a:cubicBezTo>
                <a:cubicBezTo>
                  <a:pt x="48" y="119"/>
                  <a:pt x="48" y="119"/>
                  <a:pt x="48" y="119"/>
                </a:cubicBezTo>
                <a:cubicBezTo>
                  <a:pt x="63" y="110"/>
                  <a:pt x="63" y="110"/>
                  <a:pt x="63" y="110"/>
                </a:cubicBezTo>
                <a:cubicBezTo>
                  <a:pt x="64" y="111"/>
                  <a:pt x="64" y="112"/>
                  <a:pt x="65" y="112"/>
                </a:cubicBezTo>
                <a:cubicBezTo>
                  <a:pt x="63" y="117"/>
                  <a:pt x="63" y="117"/>
                  <a:pt x="63" y="117"/>
                </a:cubicBezTo>
                <a:cubicBezTo>
                  <a:pt x="71" y="121"/>
                  <a:pt x="71" y="121"/>
                  <a:pt x="71" y="121"/>
                </a:cubicBezTo>
                <a:cubicBezTo>
                  <a:pt x="74" y="117"/>
                  <a:pt x="74" y="117"/>
                  <a:pt x="74" y="117"/>
                </a:cubicBezTo>
                <a:cubicBezTo>
                  <a:pt x="75" y="118"/>
                  <a:pt x="76" y="118"/>
                  <a:pt x="77" y="118"/>
                </a:cubicBezTo>
                <a:cubicBezTo>
                  <a:pt x="77" y="136"/>
                  <a:pt x="77" y="136"/>
                  <a:pt x="77" y="136"/>
                </a:cubicBezTo>
                <a:cubicBezTo>
                  <a:pt x="51" y="151"/>
                  <a:pt x="51" y="151"/>
                  <a:pt x="51" y="151"/>
                </a:cubicBezTo>
                <a:cubicBezTo>
                  <a:pt x="56" y="160"/>
                  <a:pt x="56" y="160"/>
                  <a:pt x="56" y="160"/>
                </a:cubicBezTo>
                <a:cubicBezTo>
                  <a:pt x="77" y="148"/>
                  <a:pt x="77" y="148"/>
                  <a:pt x="77" y="148"/>
                </a:cubicBezTo>
                <a:cubicBezTo>
                  <a:pt x="77" y="158"/>
                  <a:pt x="77" y="158"/>
                  <a:pt x="77" y="158"/>
                </a:cubicBezTo>
                <a:cubicBezTo>
                  <a:pt x="62" y="167"/>
                  <a:pt x="62" y="167"/>
                  <a:pt x="62" y="167"/>
                </a:cubicBezTo>
                <a:cubicBezTo>
                  <a:pt x="67" y="175"/>
                  <a:pt x="67" y="175"/>
                  <a:pt x="67" y="175"/>
                </a:cubicBezTo>
                <a:cubicBezTo>
                  <a:pt x="77" y="169"/>
                  <a:pt x="77" y="169"/>
                  <a:pt x="77" y="169"/>
                </a:cubicBezTo>
                <a:cubicBezTo>
                  <a:pt x="77" y="187"/>
                  <a:pt x="77" y="187"/>
                  <a:pt x="77" y="187"/>
                </a:cubicBezTo>
                <a:cubicBezTo>
                  <a:pt x="82" y="187"/>
                  <a:pt x="82" y="187"/>
                  <a:pt x="82" y="187"/>
                </a:cubicBezTo>
                <a:cubicBezTo>
                  <a:pt x="82" y="109"/>
                  <a:pt x="82" y="109"/>
                  <a:pt x="82" y="109"/>
                </a:cubicBezTo>
                <a:cubicBezTo>
                  <a:pt x="79" y="109"/>
                  <a:pt x="76" y="108"/>
                  <a:pt x="74" y="107"/>
                </a:cubicBezTo>
                <a:cubicBezTo>
                  <a:pt x="67" y="103"/>
                  <a:pt x="64" y="93"/>
                  <a:pt x="68" y="86"/>
                </a:cubicBezTo>
                <a:cubicBezTo>
                  <a:pt x="71" y="81"/>
                  <a:pt x="76" y="78"/>
                  <a:pt x="82" y="78"/>
                </a:cubicBezTo>
                <a:cubicBezTo>
                  <a:pt x="82" y="0"/>
                  <a:pt x="82" y="0"/>
                  <a:pt x="82" y="0"/>
                </a:cubicBezTo>
                <a:cubicBezTo>
                  <a:pt x="77" y="0"/>
                  <a:pt x="77" y="0"/>
                  <a:pt x="77" y="0"/>
                </a:cubicBezTo>
                <a:cubicBezTo>
                  <a:pt x="77" y="17"/>
                  <a:pt x="77" y="17"/>
                  <a:pt x="77" y="17"/>
                </a:cubicBezTo>
                <a:cubicBezTo>
                  <a:pt x="67" y="12"/>
                  <a:pt x="67" y="12"/>
                  <a:pt x="67" y="12"/>
                </a:cubicBezTo>
                <a:cubicBezTo>
                  <a:pt x="62" y="20"/>
                  <a:pt x="62" y="20"/>
                  <a:pt x="62" y="20"/>
                </a:cubicBezTo>
                <a:cubicBezTo>
                  <a:pt x="77" y="29"/>
                  <a:pt x="77" y="29"/>
                  <a:pt x="77" y="29"/>
                </a:cubicBezTo>
                <a:cubicBezTo>
                  <a:pt x="77" y="39"/>
                  <a:pt x="77" y="39"/>
                  <a:pt x="77" y="39"/>
                </a:cubicBezTo>
                <a:cubicBezTo>
                  <a:pt x="56" y="28"/>
                  <a:pt x="56" y="28"/>
                  <a:pt x="56" y="28"/>
                </a:cubicBezTo>
                <a:cubicBezTo>
                  <a:pt x="51" y="36"/>
                  <a:pt x="51" y="36"/>
                  <a:pt x="51" y="36"/>
                </a:cubicBezTo>
                <a:cubicBezTo>
                  <a:pt x="77" y="51"/>
                  <a:pt x="77" y="51"/>
                  <a:pt x="77" y="51"/>
                </a:cubicBezTo>
                <a:cubicBezTo>
                  <a:pt x="77" y="69"/>
                  <a:pt x="77" y="69"/>
                  <a:pt x="77" y="69"/>
                </a:cubicBezTo>
                <a:cubicBezTo>
                  <a:pt x="76" y="69"/>
                  <a:pt x="75" y="69"/>
                  <a:pt x="74" y="69"/>
                </a:cubicBezTo>
                <a:cubicBezTo>
                  <a:pt x="71" y="65"/>
                  <a:pt x="71" y="65"/>
                  <a:pt x="71" y="65"/>
                </a:cubicBezTo>
                <a:cubicBezTo>
                  <a:pt x="63" y="70"/>
                  <a:pt x="63" y="70"/>
                  <a:pt x="63" y="70"/>
                </a:cubicBezTo>
                <a:cubicBezTo>
                  <a:pt x="65" y="75"/>
                  <a:pt x="65" y="75"/>
                  <a:pt x="65" y="75"/>
                </a:cubicBezTo>
                <a:cubicBezTo>
                  <a:pt x="64" y="75"/>
                  <a:pt x="64" y="76"/>
                  <a:pt x="63" y="77"/>
                </a:cubicBezTo>
                <a:cubicBezTo>
                  <a:pt x="48" y="68"/>
                  <a:pt x="48" y="68"/>
                  <a:pt x="48" y="68"/>
                </a:cubicBezTo>
                <a:cubicBezTo>
                  <a:pt x="48" y="39"/>
                  <a:pt x="48" y="39"/>
                  <a:pt x="48" y="39"/>
                </a:cubicBezTo>
                <a:cubicBezTo>
                  <a:pt x="38" y="39"/>
                  <a:pt x="38" y="39"/>
                  <a:pt x="38" y="39"/>
                </a:cubicBezTo>
                <a:cubicBezTo>
                  <a:pt x="38" y="63"/>
                  <a:pt x="38" y="63"/>
                  <a:pt x="38" y="63"/>
                </a:cubicBezTo>
                <a:cubicBezTo>
                  <a:pt x="29" y="57"/>
                  <a:pt x="29" y="57"/>
                  <a:pt x="29" y="57"/>
                </a:cubicBezTo>
                <a:cubicBezTo>
                  <a:pt x="29" y="40"/>
                  <a:pt x="29" y="40"/>
                  <a:pt x="29" y="40"/>
                </a:cubicBezTo>
                <a:cubicBezTo>
                  <a:pt x="19" y="40"/>
                  <a:pt x="19" y="40"/>
                  <a:pt x="19" y="40"/>
                </a:cubicBezTo>
                <a:cubicBezTo>
                  <a:pt x="19" y="52"/>
                  <a:pt x="19" y="52"/>
                  <a:pt x="19" y="52"/>
                </a:cubicBezTo>
                <a:cubicBezTo>
                  <a:pt x="5" y="43"/>
                  <a:pt x="5" y="43"/>
                  <a:pt x="5" y="43"/>
                </a:cubicBezTo>
                <a:cubicBezTo>
                  <a:pt x="0" y="52"/>
                  <a:pt x="0" y="52"/>
                  <a:pt x="0" y="52"/>
                </a:cubicBezTo>
                <a:cubicBezTo>
                  <a:pt x="14" y="61"/>
                  <a:pt x="14" y="61"/>
                  <a:pt x="14" y="61"/>
                </a:cubicBezTo>
                <a:cubicBezTo>
                  <a:pt x="5" y="67"/>
                  <a:pt x="5" y="67"/>
                  <a:pt x="5" y="67"/>
                </a:cubicBezTo>
                <a:cubicBezTo>
                  <a:pt x="10" y="75"/>
                  <a:pt x="10" y="75"/>
                  <a:pt x="10" y="75"/>
                </a:cubicBezTo>
                <a:cubicBezTo>
                  <a:pt x="24" y="66"/>
                  <a:pt x="24" y="66"/>
                  <a:pt x="24" y="66"/>
                </a:cubicBezTo>
                <a:cubicBezTo>
                  <a:pt x="33" y="71"/>
                  <a:pt x="33" y="71"/>
                  <a:pt x="33" y="71"/>
                </a:cubicBezTo>
                <a:cubicBezTo>
                  <a:pt x="13" y="84"/>
                  <a:pt x="13" y="84"/>
                  <a:pt x="13" y="84"/>
                </a:cubicBezTo>
                <a:cubicBezTo>
                  <a:pt x="18" y="92"/>
                  <a:pt x="18" y="92"/>
                  <a:pt x="18" y="92"/>
                </a:cubicBezTo>
                <a:cubicBezTo>
                  <a:pt x="43" y="77"/>
                  <a:pt x="43" y="77"/>
                  <a:pt x="43" y="77"/>
                </a:cubicBezTo>
                <a:cubicBezTo>
                  <a:pt x="58" y="86"/>
                  <a:pt x="58" y="86"/>
                  <a:pt x="58" y="86"/>
                </a:cubicBezTo>
                <a:cubicBezTo>
                  <a:pt x="58" y="87"/>
                  <a:pt x="57" y="88"/>
                  <a:pt x="57" y="89"/>
                </a:cubicBezTo>
                <a:cubicBezTo>
                  <a:pt x="53" y="89"/>
                  <a:pt x="53" y="89"/>
                  <a:pt x="53" y="89"/>
                </a:cubicBezTo>
                <a:cubicBezTo>
                  <a:pt x="53" y="99"/>
                  <a:pt x="53" y="99"/>
                  <a:pt x="53" y="99"/>
                </a:cubicBezTo>
                <a:cubicBezTo>
                  <a:pt x="57" y="99"/>
                  <a:pt x="57" y="99"/>
                  <a:pt x="57" y="99"/>
                </a:cubicBezTo>
                <a:cubicBezTo>
                  <a:pt x="57" y="100"/>
                  <a:pt x="58" y="101"/>
                  <a:pt x="58" y="102"/>
                </a:cubicBezTo>
                <a:cubicBezTo>
                  <a:pt x="43" y="111"/>
                  <a:pt x="43" y="111"/>
                  <a:pt x="43" y="111"/>
                </a:cubicBezTo>
                <a:cubicBezTo>
                  <a:pt x="18" y="96"/>
                  <a:pt x="18" y="96"/>
                  <a:pt x="18" y="96"/>
                </a:cubicBezTo>
                <a:cubicBezTo>
                  <a:pt x="13" y="105"/>
                  <a:pt x="13" y="105"/>
                  <a:pt x="13" y="105"/>
                </a:cubicBezTo>
                <a:cubicBezTo>
                  <a:pt x="33" y="117"/>
                  <a:pt x="33" y="117"/>
                  <a:pt x="33" y="117"/>
                </a:cubicBezTo>
                <a:cubicBezTo>
                  <a:pt x="24" y="122"/>
                  <a:pt x="24" y="122"/>
                  <a:pt x="24" y="122"/>
                </a:cubicBezTo>
                <a:cubicBezTo>
                  <a:pt x="10" y="114"/>
                  <a:pt x="10" y="114"/>
                  <a:pt x="10" y="114"/>
                </a:cubicBezTo>
                <a:cubicBezTo>
                  <a:pt x="5" y="122"/>
                  <a:pt x="5" y="122"/>
                  <a:pt x="5" y="122"/>
                </a:cubicBezTo>
                <a:cubicBezTo>
                  <a:pt x="14" y="128"/>
                  <a:pt x="14" y="128"/>
                  <a:pt x="14" y="128"/>
                </a:cubicBezTo>
                <a:lnTo>
                  <a:pt x="0" y="137"/>
                </a:lnTo>
                <a:close/>
              </a:path>
            </a:pathLst>
          </a:custGeom>
          <a:solidFill>
            <a:schemeClr val="accent3">
              <a:lumMod val="85000"/>
            </a:schemeClr>
          </a:solidFill>
          <a:ln>
            <a:noFill/>
          </a:ln>
        </p:spPr>
        <p:txBody>
          <a:bodyPr vert="horz" wrap="square" lIns="91440" tIns="45720" rIns="91440" bIns="45720" numCol="1" anchor="t" anchorCtr="0" compatLnSpc="1"/>
          <a:lstStyle/>
          <a:p>
            <a:endParaRPr lang="zh-CN" altLang="en-US"/>
          </a:p>
        </p:txBody>
      </p:sp>
      <p:sp>
        <p:nvSpPr>
          <p:cNvPr id="2" name="Title 1"/>
          <p:cNvSpPr>
            <a:spLocks noGrp="1"/>
          </p:cNvSpPr>
          <p:nvPr>
            <p:ph type="title" hasCustomPrompt="1"/>
          </p:nvPr>
        </p:nvSpPr>
        <p:spPr>
          <a:xfrm>
            <a:off x="2509695" y="2869380"/>
            <a:ext cx="6896950" cy="1200329"/>
          </a:xfrm>
        </p:spPr>
        <p:txBody>
          <a:bodyPr anchor="ctr">
            <a:normAutofit/>
          </a:bodyPr>
          <a:lstStyle>
            <a:lvl1pPr algn="ctr">
              <a:defRPr sz="6000" spc="200" baseline="0">
                <a:solidFill>
                  <a:schemeClr val="bg1"/>
                </a:solidFill>
              </a:defRPr>
            </a:lvl1pPr>
          </a:lstStyle>
          <a:p>
            <a:r>
              <a:rPr lang="zh-CN" altLang="en-US" dirty="0" smtClean="0"/>
              <a:t>单击此处编辑标题</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占位符 18"/>
          <p:cNvSpPr>
            <a:spLocks noGrp="1"/>
          </p:cNvSpPr>
          <p:nvPr>
            <p:ph type="body" sz="quarter" idx="13" hasCustomPrompt="1"/>
          </p:nvPr>
        </p:nvSpPr>
        <p:spPr>
          <a:xfrm>
            <a:off x="4810443" y="4076700"/>
            <a:ext cx="2289175" cy="536575"/>
          </a:xfrm>
        </p:spPr>
        <p:txBody>
          <a:bodyPr>
            <a:normAutofit/>
          </a:bodyPr>
          <a:lstStyle>
            <a:lvl1pPr marL="0" indent="0" algn="dist">
              <a:buNone/>
              <a:defRPr>
                <a:solidFill>
                  <a:schemeClr val="bg1"/>
                </a:solidFill>
                <a:effectLst>
                  <a:outerShdw blurRad="38100" dist="38100" dir="2700000" algn="tl">
                    <a:srgbClr val="000000">
                      <a:alpha val="43137"/>
                    </a:srgbClr>
                  </a:outerShdw>
                </a:effectLst>
              </a:defRPr>
            </a:lvl1pPr>
          </a:lstStyle>
          <a:p>
            <a:pPr lvl="0"/>
            <a:r>
              <a:rPr lang="zh-CN" altLang="en-US" dirty="0" smtClean="0"/>
              <a:t>编辑文本</a:t>
            </a:r>
            <a:endParaRPr lang="zh-CN" altLang="en-US" dirty="0"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23912" y="365125"/>
            <a:ext cx="829887" cy="5811838"/>
          </a:xfrm>
        </p:spPr>
        <p:txBody>
          <a:bodyPr vert="eaVert">
            <a:normAutofit/>
          </a:bodyPr>
          <a:lstStyle>
            <a:lvl1pPr>
              <a:defRPr sz="360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199" y="365125"/>
            <a:ext cx="9619211"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nchor="ct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759630" y="1892830"/>
            <a:ext cx="6672741" cy="2779198"/>
          </a:xfrm>
          <a:prstGeom prst="rect">
            <a:avLst/>
          </a:prstGeom>
          <a:solidFill>
            <a:schemeClr val="tx2">
              <a:lumMod val="75000"/>
              <a:alpha val="31000"/>
            </a:schemeClr>
          </a:solidFill>
          <a:ln w="28575">
            <a:solidFill>
              <a:schemeClr val="bg1"/>
            </a:solidFill>
          </a:ln>
          <a:effectLst>
            <a:outerShdw blurRad="50800" dist="38100" dir="8100000" algn="tr" rotWithShape="0">
              <a:prstClr val="black">
                <a:alpha val="40000"/>
              </a:prstClr>
            </a:outerShdw>
          </a:effectLst>
        </p:spPr>
        <p:txBody>
          <a:bodyPr wrap="square" tIns="0" bIns="192000">
            <a:normAutofit/>
          </a:bodyPr>
          <a:lstStyle/>
          <a:p>
            <a:pPr algn="ctr"/>
            <a:endParaRPr lang="en-US" altLang="zh-CN" sz="7200" dirty="0">
              <a:ln w="9525">
                <a:solidFill>
                  <a:prstClr val="white"/>
                </a:solidFill>
              </a:ln>
              <a:solidFill>
                <a:prstClr val="white"/>
              </a:solidFill>
              <a:latin typeface="迷你简菱心" panose="02010609000101010101" pitchFamily="49" charset="-122"/>
              <a:ea typeface="迷你简菱心" panose="02010609000101010101" pitchFamily="49" charset="-122"/>
              <a:cs typeface="+mn-ea"/>
              <a:sym typeface="+mn-lt"/>
            </a:endParaRPr>
          </a:p>
        </p:txBody>
      </p:sp>
      <p:sp>
        <p:nvSpPr>
          <p:cNvPr id="2" name="标题 1"/>
          <p:cNvSpPr>
            <a:spLocks noGrp="1"/>
          </p:cNvSpPr>
          <p:nvPr>
            <p:ph type="ctrTitle" hasCustomPrompt="1"/>
          </p:nvPr>
        </p:nvSpPr>
        <p:spPr>
          <a:xfrm>
            <a:off x="2927648" y="2060848"/>
            <a:ext cx="6336704" cy="1470025"/>
          </a:xfrm>
        </p:spPr>
        <p:txBody>
          <a:bodyPr anchor="b">
            <a:normAutofit/>
          </a:bodyPr>
          <a:lstStyle>
            <a:lvl1pPr algn="ctr">
              <a:defRPr sz="6000" b="1">
                <a:solidFill>
                  <a:schemeClr val="bg1"/>
                </a:solidFill>
              </a:defRPr>
            </a:lvl1pPr>
          </a:lstStyle>
          <a:p>
            <a:r>
              <a:rPr lang="zh-CN" altLang="en-US" dirty="0" smtClean="0"/>
              <a:t>编辑标题</a:t>
            </a:r>
            <a:endParaRPr lang="zh-CN" altLang="en-US" dirty="0"/>
          </a:p>
        </p:txBody>
      </p:sp>
      <p:sp>
        <p:nvSpPr>
          <p:cNvPr id="3" name="副标题 2"/>
          <p:cNvSpPr>
            <a:spLocks noGrp="1"/>
          </p:cNvSpPr>
          <p:nvPr>
            <p:ph type="subTitle" idx="1" hasCustomPrompt="1"/>
          </p:nvPr>
        </p:nvSpPr>
        <p:spPr>
          <a:xfrm>
            <a:off x="2927648" y="3602881"/>
            <a:ext cx="6336704" cy="936104"/>
          </a:xfrm>
        </p:spPr>
        <p:txBody>
          <a:bodyPr/>
          <a:lstStyle>
            <a:lvl1pPr marL="0" indent="0" algn="ctr">
              <a:buNone/>
              <a:defRPr sz="4500" b="1">
                <a:solidFill>
                  <a:schemeClr val="bg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smtClean="0"/>
              <a:t>编辑副标题</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759630" y="1892830"/>
            <a:ext cx="6672741" cy="2779198"/>
          </a:xfrm>
          <a:prstGeom prst="rect">
            <a:avLst/>
          </a:prstGeom>
          <a:solidFill>
            <a:schemeClr val="tx2">
              <a:lumMod val="75000"/>
              <a:alpha val="31000"/>
            </a:schemeClr>
          </a:solidFill>
          <a:ln w="28575">
            <a:solidFill>
              <a:schemeClr val="bg1"/>
            </a:solidFill>
          </a:ln>
          <a:effectLst>
            <a:outerShdw blurRad="50800" dist="38100" dir="8100000" algn="tr" rotWithShape="0">
              <a:prstClr val="black">
                <a:alpha val="40000"/>
              </a:prstClr>
            </a:outerShdw>
          </a:effectLst>
        </p:spPr>
        <p:txBody>
          <a:bodyPr wrap="square" tIns="0" bIns="192000">
            <a:normAutofit/>
          </a:bodyPr>
          <a:lstStyle/>
          <a:p>
            <a:pPr algn="ctr"/>
            <a:endParaRPr lang="en-US" altLang="zh-CN" sz="7200" dirty="0">
              <a:ln w="9525">
                <a:solidFill>
                  <a:prstClr val="white"/>
                </a:solidFill>
              </a:ln>
              <a:solidFill>
                <a:prstClr val="white"/>
              </a:solidFill>
              <a:latin typeface="迷你简菱心" panose="02010609000101010101" pitchFamily="49" charset="-122"/>
              <a:ea typeface="迷你简菱心" panose="02010609000101010101" pitchFamily="49" charset="-122"/>
              <a:cs typeface="+mn-ea"/>
              <a:sym typeface="+mn-lt"/>
            </a:endParaRPr>
          </a:p>
        </p:txBody>
      </p:sp>
      <p:sp>
        <p:nvSpPr>
          <p:cNvPr id="2" name="标题 1"/>
          <p:cNvSpPr>
            <a:spLocks noGrp="1"/>
          </p:cNvSpPr>
          <p:nvPr>
            <p:ph type="title" hasCustomPrompt="1"/>
          </p:nvPr>
        </p:nvSpPr>
        <p:spPr>
          <a:xfrm>
            <a:off x="2855640" y="3291061"/>
            <a:ext cx="6480720" cy="1290067"/>
          </a:xfrm>
        </p:spPr>
        <p:txBody>
          <a:bodyPr anchor="t">
            <a:normAutofit/>
          </a:bodyPr>
          <a:lstStyle>
            <a:lvl1pPr algn="ctr">
              <a:defRPr sz="6000" b="1" cap="all">
                <a:solidFill>
                  <a:schemeClr val="bg1"/>
                </a:solidFill>
              </a:defRPr>
            </a:lvl1pPr>
          </a:lstStyle>
          <a:p>
            <a:r>
              <a:rPr lang="zh-CN" altLang="en-US" dirty="0" smtClean="0"/>
              <a:t>编辑标题</a:t>
            </a:r>
            <a:endParaRPr lang="zh-CN" altLang="en-US" dirty="0"/>
          </a:p>
        </p:txBody>
      </p:sp>
      <p:sp>
        <p:nvSpPr>
          <p:cNvPr id="3" name="文本占位符 2"/>
          <p:cNvSpPr>
            <a:spLocks noGrp="1"/>
          </p:cNvSpPr>
          <p:nvPr>
            <p:ph type="body" idx="1" hasCustomPrompt="1"/>
          </p:nvPr>
        </p:nvSpPr>
        <p:spPr>
          <a:xfrm>
            <a:off x="2855640" y="2060848"/>
            <a:ext cx="6480720" cy="1230212"/>
          </a:xfrm>
        </p:spPr>
        <p:txBody>
          <a:bodyPr anchor="b"/>
          <a:lstStyle>
            <a:lvl1pPr marL="0" indent="0" algn="ctr">
              <a:buNone/>
              <a:defRPr sz="6000" b="1">
                <a:solidFill>
                  <a:schemeClr val="bg1"/>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dirty="0" smtClean="0"/>
              <a:t>编辑文本样</a:t>
            </a:r>
            <a:endParaRPr lang="zh-CN" altLang="en-US" dirty="0"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400"/>
            </a:lvl1pPr>
            <a:lvl2pPr>
              <a:defRPr sz="2000"/>
            </a:lvl2pPr>
            <a:lvl3pPr>
              <a:defRPr sz="1800"/>
            </a:lvl3pPr>
            <a:lvl4pPr>
              <a:defRPr sz="1800"/>
            </a:lvl4pPr>
            <a:lvl5pPr>
              <a:defRPr sz="1800"/>
            </a:lvl5pPr>
            <a:lvl6pPr>
              <a:defRPr sz="2400"/>
            </a:lvl6pPr>
            <a:lvl7pPr>
              <a:defRPr sz="2400"/>
            </a:lvl7pPr>
            <a:lvl8pPr>
              <a:defRPr sz="2400"/>
            </a:lvl8pPr>
            <a:lvl9pPr>
              <a:defRPr sz="24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97600" y="1600201"/>
            <a:ext cx="5384800" cy="4525963"/>
          </a:xfrm>
        </p:spPr>
        <p:txBody>
          <a:bodyPr/>
          <a:lstStyle>
            <a:lvl1pPr>
              <a:defRPr sz="2400"/>
            </a:lvl1pPr>
            <a:lvl2pPr>
              <a:defRPr sz="2000"/>
            </a:lvl2pPr>
            <a:lvl3pPr>
              <a:defRPr sz="1800"/>
            </a:lvl3pPr>
            <a:lvl4pPr>
              <a:defRPr sz="1800"/>
            </a:lvl4pPr>
            <a:lvl5pPr>
              <a:defRPr sz="1800"/>
            </a:lvl5pPr>
            <a:lvl6pPr>
              <a:defRPr sz="2400"/>
            </a:lvl6pPr>
            <a:lvl7pPr>
              <a:defRPr sz="2400"/>
            </a:lvl7pPr>
            <a:lvl8pPr>
              <a:defRPr sz="2400"/>
            </a:lvl8pPr>
            <a:lvl9pPr>
              <a:defRPr sz="24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484784"/>
            <a:ext cx="5386917" cy="885775"/>
          </a:xfrm>
        </p:spPr>
        <p:txBody>
          <a:bodyPr anchor="b">
            <a:normAutofit/>
          </a:bodyPr>
          <a:lstStyle>
            <a:lvl1pPr marL="0" indent="0">
              <a:buNone/>
              <a:defRPr sz="20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609600" y="2492895"/>
            <a:ext cx="5386917" cy="3633267"/>
          </a:xfrm>
        </p:spPr>
        <p:txBody>
          <a:bodyPr/>
          <a:lstStyle>
            <a:lvl1pPr>
              <a:defRPr sz="2400"/>
            </a:lvl1pPr>
            <a:lvl2pPr>
              <a:defRPr sz="2000"/>
            </a:lvl2pPr>
            <a:lvl3pPr>
              <a:defRPr sz="1800"/>
            </a:lvl3pPr>
            <a:lvl4pPr>
              <a:defRPr sz="1800"/>
            </a:lvl4pPr>
            <a:lvl5pPr>
              <a:defRPr sz="1800"/>
            </a:lvl5pPr>
            <a:lvl6pPr>
              <a:defRPr sz="2135"/>
            </a:lvl6pPr>
            <a:lvl7pPr>
              <a:defRPr sz="2135"/>
            </a:lvl7pPr>
            <a:lvl8pPr>
              <a:defRPr sz="2135"/>
            </a:lvl8pPr>
            <a:lvl9pPr>
              <a:defRPr sz="2135"/>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69" y="1484784"/>
            <a:ext cx="5389033" cy="885775"/>
          </a:xfrm>
        </p:spPr>
        <p:txBody>
          <a:bodyPr anchor="b">
            <a:normAutofit/>
          </a:bodyPr>
          <a:lstStyle>
            <a:lvl1pPr marL="0" indent="0">
              <a:buNone/>
              <a:defRPr sz="20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6193369" y="2492895"/>
            <a:ext cx="5389033" cy="3633267"/>
          </a:xfrm>
        </p:spPr>
        <p:txBody>
          <a:bodyPr/>
          <a:lstStyle>
            <a:lvl1pPr>
              <a:defRPr sz="2400"/>
            </a:lvl1pPr>
            <a:lvl2pPr>
              <a:defRPr sz="2000"/>
            </a:lvl2pPr>
            <a:lvl3pPr>
              <a:defRPr sz="1800"/>
            </a:lvl3pPr>
            <a:lvl4pPr>
              <a:defRPr sz="1800"/>
            </a:lvl4pPr>
            <a:lvl5pPr>
              <a:defRPr sz="1800"/>
            </a:lvl5pPr>
            <a:lvl6pPr>
              <a:defRPr sz="2135"/>
            </a:lvl6pPr>
            <a:lvl7pPr>
              <a:defRPr sz="2135"/>
            </a:lvl7pPr>
            <a:lvl8pPr>
              <a:defRPr sz="2135"/>
            </a:lvl8pPr>
            <a:lvl9pPr>
              <a:defRPr sz="2135"/>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6" name="矩形 5"/>
          <p:cNvSpPr/>
          <p:nvPr/>
        </p:nvSpPr>
        <p:spPr>
          <a:xfrm>
            <a:off x="2503710" y="2276873"/>
            <a:ext cx="7184581" cy="1424981"/>
          </a:xfrm>
          <a:prstGeom prst="rect">
            <a:avLst/>
          </a:prstGeom>
          <a:solidFill>
            <a:schemeClr val="tx2">
              <a:lumMod val="75000"/>
              <a:alpha val="31000"/>
            </a:schemeClr>
          </a:solidFill>
          <a:ln w="28575">
            <a:solidFill>
              <a:schemeClr val="bg1"/>
            </a:solidFill>
          </a:ln>
          <a:effectLst>
            <a:outerShdw blurRad="50800" dist="38100" dir="8100000" algn="tr" rotWithShape="0">
              <a:prstClr val="black">
                <a:alpha val="40000"/>
              </a:prstClr>
            </a:outerShdw>
          </a:effectLst>
        </p:spPr>
        <p:txBody>
          <a:bodyPr wrap="square" tIns="0" bIns="192000">
            <a:normAutofit/>
          </a:bodyPr>
          <a:lstStyle/>
          <a:p>
            <a:pPr algn="ctr"/>
            <a:endParaRPr lang="zh-CN" altLang="en-US" sz="6400" dirty="0">
              <a:ln w="9525">
                <a:solidFill>
                  <a:prstClr val="white"/>
                </a:solidFill>
              </a:ln>
              <a:solidFill>
                <a:prstClr val="white"/>
              </a:solidFill>
              <a:latin typeface="迷你简菱心" panose="02010609000101010101" pitchFamily="49" charset="-122"/>
              <a:ea typeface="迷你简菱心" panose="02010609000101010101" pitchFamily="49" charset="-122"/>
              <a:cs typeface="+mn-ea"/>
              <a:sym typeface="+mn-lt"/>
            </a:endParaRPr>
          </a:p>
        </p:txBody>
      </p:sp>
      <p:sp>
        <p:nvSpPr>
          <p:cNvPr id="2" name="标题 1"/>
          <p:cNvSpPr>
            <a:spLocks noGrp="1"/>
          </p:cNvSpPr>
          <p:nvPr>
            <p:ph type="title" hasCustomPrompt="1"/>
          </p:nvPr>
        </p:nvSpPr>
        <p:spPr>
          <a:xfrm>
            <a:off x="2711624" y="2417863"/>
            <a:ext cx="6768752" cy="1143000"/>
          </a:xfrm>
        </p:spPr>
        <p:txBody>
          <a:bodyPr>
            <a:noAutofit/>
          </a:bodyPr>
          <a:lstStyle>
            <a:lvl1pPr algn="ctr">
              <a:defRPr sz="8000"/>
            </a:lvl1pPr>
          </a:lstStyle>
          <a:p>
            <a:r>
              <a:rPr lang="zh-CN" altLang="en-US" dirty="0" smtClean="0"/>
              <a:t>编辑标题</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5" name="七角星 4"/>
          <p:cNvSpPr/>
          <p:nvPr/>
        </p:nvSpPr>
        <p:spPr>
          <a:xfrm>
            <a:off x="335360" y="311491"/>
            <a:ext cx="480000" cy="534539"/>
          </a:xfrm>
          <a:prstGeom prst="star7">
            <a:avLst/>
          </a:prstGeom>
          <a:solidFill>
            <a:schemeClr val="bg1"/>
          </a:solidFill>
          <a:effectLst/>
        </p:spPr>
        <p:txBody>
          <a:bodyPr wrap="square" rtlCol="0">
            <a:spAutoFit/>
          </a:bodyPr>
          <a:lstStyle/>
          <a:p>
            <a:endParaRPr lang="zh-CN" altLang="en-US" sz="1335">
              <a:cs typeface="+mn-ea"/>
              <a:sym typeface="+mn-lt"/>
            </a:endParaRPr>
          </a:p>
        </p:txBody>
      </p:sp>
      <p:sp>
        <p:nvSpPr>
          <p:cNvPr id="6" name="菱形 5"/>
          <p:cNvSpPr/>
          <p:nvPr/>
        </p:nvSpPr>
        <p:spPr>
          <a:xfrm>
            <a:off x="10702576" y="5393267"/>
            <a:ext cx="2978848" cy="2844800"/>
          </a:xfrm>
          <a:prstGeom prst="diamond">
            <a:avLst/>
          </a:prstGeom>
          <a:solidFill>
            <a:schemeClr val="tx2">
              <a:lumMod val="75000"/>
              <a:alpha val="31000"/>
            </a:schemeClr>
          </a:solidFill>
          <a:ln w="28575">
            <a:solidFill>
              <a:schemeClr val="bg1"/>
            </a:solidFill>
          </a:ln>
          <a:effectLst>
            <a:outerShdw blurRad="50800" dist="38100" dir="8100000" algn="tr" rotWithShape="0">
              <a:prstClr val="black">
                <a:alpha val="40000"/>
              </a:prstClr>
            </a:outerShdw>
          </a:effectLst>
        </p:spPr>
        <p:txBody>
          <a:bodyPr wrap="square" tIns="0" bIns="192000">
            <a:spAutoFit/>
          </a:bodyPr>
          <a:lstStyle/>
          <a:p>
            <a:pPr algn="ctr"/>
            <a:endParaRPr lang="zh-CN" altLang="en-US" sz="8000">
              <a:ln w="9525">
                <a:solidFill>
                  <a:prstClr val="white"/>
                </a:solidFill>
              </a:ln>
              <a:solidFill>
                <a:prstClr val="white"/>
              </a:solidFill>
              <a:latin typeface="迷你简菱心" panose="02010609000101010101" pitchFamily="49" charset="-122"/>
              <a:ea typeface="迷你简菱心" panose="02010609000101010101" pitchFamily="49" charset="-122"/>
              <a:cs typeface="+mn-ea"/>
              <a:sym typeface="+mn-lt"/>
            </a:endParaRPr>
          </a:p>
        </p:txBody>
      </p:sp>
      <p:sp>
        <p:nvSpPr>
          <p:cNvPr id="7" name="Freeform 37"/>
          <p:cNvSpPr>
            <a:spLocks noEditPoints="1"/>
          </p:cNvSpPr>
          <p:nvPr/>
        </p:nvSpPr>
        <p:spPr bwMode="auto">
          <a:xfrm>
            <a:off x="11568608" y="6144157"/>
            <a:ext cx="406400" cy="594783"/>
          </a:xfrm>
          <a:custGeom>
            <a:avLst/>
            <a:gdLst>
              <a:gd name="T0" fmla="*/ 2147483646 w 120"/>
              <a:gd name="T1" fmla="*/ 2147483646 h 176"/>
              <a:gd name="T2" fmla="*/ 2147483646 w 120"/>
              <a:gd name="T3" fmla="*/ 2147483646 h 176"/>
              <a:gd name="T4" fmla="*/ 2147483646 w 120"/>
              <a:gd name="T5" fmla="*/ 2147483646 h 176"/>
              <a:gd name="T6" fmla="*/ 0 w 120"/>
              <a:gd name="T7" fmla="*/ 2147483646 h 176"/>
              <a:gd name="T8" fmla="*/ 2147483646 w 120"/>
              <a:gd name="T9" fmla="*/ 0 h 176"/>
              <a:gd name="T10" fmla="*/ 2147483646 w 120"/>
              <a:gd name="T11" fmla="*/ 2147483646 h 176"/>
              <a:gd name="T12" fmla="*/ 2147483646 w 120"/>
              <a:gd name="T13" fmla="*/ 2147483646 h 176"/>
              <a:gd name="T14" fmla="*/ 2147483646 w 120"/>
              <a:gd name="T15" fmla="*/ 2147483646 h 176"/>
              <a:gd name="T16" fmla="*/ 2147483646 w 120"/>
              <a:gd name="T17" fmla="*/ 2147483646 h 176"/>
              <a:gd name="T18" fmla="*/ 2147483646 w 120"/>
              <a:gd name="T19" fmla="*/ 2147483646 h 176"/>
              <a:gd name="T20" fmla="*/ 2147483646 w 120"/>
              <a:gd name="T21" fmla="*/ 2147483646 h 176"/>
              <a:gd name="T22" fmla="*/ 2147483646 w 120"/>
              <a:gd name="T23" fmla="*/ 2147483646 h 176"/>
              <a:gd name="T24" fmla="*/ 2147483646 w 120"/>
              <a:gd name="T25" fmla="*/ 2147483646 h 176"/>
              <a:gd name="T26" fmla="*/ 2147483646 w 120"/>
              <a:gd name="T27" fmla="*/ 2147483646 h 176"/>
              <a:gd name="T28" fmla="*/ 2147483646 w 120"/>
              <a:gd name="T29" fmla="*/ 2147483646 h 176"/>
              <a:gd name="T30" fmla="*/ 2147483646 w 120"/>
              <a:gd name="T31" fmla="*/ 2147483646 h 176"/>
              <a:gd name="T32" fmla="*/ 2147483646 w 120"/>
              <a:gd name="T33" fmla="*/ 2147483646 h 176"/>
              <a:gd name="T34" fmla="*/ 2147483646 w 120"/>
              <a:gd name="T35" fmla="*/ 2147483646 h 176"/>
              <a:gd name="T36" fmla="*/ 2147483646 w 120"/>
              <a:gd name="T37" fmla="*/ 2147483646 h 176"/>
              <a:gd name="T38" fmla="*/ 2147483646 w 120"/>
              <a:gd name="T39" fmla="*/ 2147483646 h 176"/>
              <a:gd name="T40" fmla="*/ 2147483646 w 120"/>
              <a:gd name="T41" fmla="*/ 2147483646 h 176"/>
              <a:gd name="T42" fmla="*/ 2147483646 w 120"/>
              <a:gd name="T43" fmla="*/ 2147483646 h 176"/>
              <a:gd name="T44" fmla="*/ 2147483646 w 120"/>
              <a:gd name="T45" fmla="*/ 2147483646 h 176"/>
              <a:gd name="T46" fmla="*/ 2147483646 w 120"/>
              <a:gd name="T47" fmla="*/ 2147483646 h 176"/>
              <a:gd name="T48" fmla="*/ 2147483646 w 120"/>
              <a:gd name="T49" fmla="*/ 2147483646 h 176"/>
              <a:gd name="T50" fmla="*/ 2147483646 w 120"/>
              <a:gd name="T51" fmla="*/ 2147483646 h 176"/>
              <a:gd name="T52" fmla="*/ 2147483646 w 120"/>
              <a:gd name="T53" fmla="*/ 2147483646 h 176"/>
              <a:gd name="T54" fmla="*/ 2147483646 w 120"/>
              <a:gd name="T55" fmla="*/ 2147483646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0" h="176">
                <a:moveTo>
                  <a:pt x="60" y="176"/>
                </a:moveTo>
                <a:cubicBezTo>
                  <a:pt x="53" y="176"/>
                  <a:pt x="46" y="172"/>
                  <a:pt x="44" y="166"/>
                </a:cubicBezTo>
                <a:cubicBezTo>
                  <a:pt x="4" y="81"/>
                  <a:pt x="4" y="81"/>
                  <a:pt x="4" y="81"/>
                </a:cubicBezTo>
                <a:cubicBezTo>
                  <a:pt x="1" y="76"/>
                  <a:pt x="0" y="69"/>
                  <a:pt x="0" y="60"/>
                </a:cubicBezTo>
                <a:cubicBezTo>
                  <a:pt x="0" y="27"/>
                  <a:pt x="27" y="0"/>
                  <a:pt x="60" y="0"/>
                </a:cubicBezTo>
                <a:cubicBezTo>
                  <a:pt x="93" y="0"/>
                  <a:pt x="120" y="27"/>
                  <a:pt x="120" y="60"/>
                </a:cubicBezTo>
                <a:cubicBezTo>
                  <a:pt x="120" y="69"/>
                  <a:pt x="118" y="76"/>
                  <a:pt x="116" y="81"/>
                </a:cubicBezTo>
                <a:cubicBezTo>
                  <a:pt x="76" y="166"/>
                  <a:pt x="76" y="166"/>
                  <a:pt x="76" y="166"/>
                </a:cubicBezTo>
                <a:cubicBezTo>
                  <a:pt x="73" y="172"/>
                  <a:pt x="67" y="176"/>
                  <a:pt x="60" y="176"/>
                </a:cubicBezTo>
                <a:close/>
                <a:moveTo>
                  <a:pt x="60" y="8"/>
                </a:moveTo>
                <a:cubicBezTo>
                  <a:pt x="31" y="8"/>
                  <a:pt x="8" y="32"/>
                  <a:pt x="8" y="60"/>
                </a:cubicBezTo>
                <a:cubicBezTo>
                  <a:pt x="8" y="68"/>
                  <a:pt x="9" y="73"/>
                  <a:pt x="11" y="78"/>
                </a:cubicBezTo>
                <a:cubicBezTo>
                  <a:pt x="51" y="163"/>
                  <a:pt x="51" y="163"/>
                  <a:pt x="51" y="163"/>
                </a:cubicBezTo>
                <a:cubicBezTo>
                  <a:pt x="52" y="166"/>
                  <a:pt x="56" y="168"/>
                  <a:pt x="60" y="168"/>
                </a:cubicBezTo>
                <a:cubicBezTo>
                  <a:pt x="64" y="168"/>
                  <a:pt x="67" y="166"/>
                  <a:pt x="69" y="163"/>
                </a:cubicBezTo>
                <a:cubicBezTo>
                  <a:pt x="108" y="78"/>
                  <a:pt x="108" y="78"/>
                  <a:pt x="108" y="78"/>
                </a:cubicBezTo>
                <a:cubicBezTo>
                  <a:pt x="111" y="73"/>
                  <a:pt x="112" y="68"/>
                  <a:pt x="112" y="60"/>
                </a:cubicBezTo>
                <a:cubicBezTo>
                  <a:pt x="112" y="32"/>
                  <a:pt x="88" y="8"/>
                  <a:pt x="60" y="8"/>
                </a:cubicBezTo>
                <a:close/>
                <a:moveTo>
                  <a:pt x="60" y="92"/>
                </a:moveTo>
                <a:cubicBezTo>
                  <a:pt x="42" y="92"/>
                  <a:pt x="28" y="78"/>
                  <a:pt x="28" y="60"/>
                </a:cubicBezTo>
                <a:cubicBezTo>
                  <a:pt x="28" y="43"/>
                  <a:pt x="42" y="28"/>
                  <a:pt x="60" y="28"/>
                </a:cubicBezTo>
                <a:cubicBezTo>
                  <a:pt x="77" y="28"/>
                  <a:pt x="92" y="43"/>
                  <a:pt x="92" y="60"/>
                </a:cubicBezTo>
                <a:cubicBezTo>
                  <a:pt x="92" y="78"/>
                  <a:pt x="77" y="92"/>
                  <a:pt x="60" y="92"/>
                </a:cubicBezTo>
                <a:close/>
                <a:moveTo>
                  <a:pt x="60" y="36"/>
                </a:moveTo>
                <a:cubicBezTo>
                  <a:pt x="46" y="36"/>
                  <a:pt x="36" y="47"/>
                  <a:pt x="36" y="60"/>
                </a:cubicBezTo>
                <a:cubicBezTo>
                  <a:pt x="36" y="73"/>
                  <a:pt x="46" y="84"/>
                  <a:pt x="60" y="84"/>
                </a:cubicBezTo>
                <a:cubicBezTo>
                  <a:pt x="73" y="84"/>
                  <a:pt x="84" y="73"/>
                  <a:pt x="84" y="60"/>
                </a:cubicBezTo>
                <a:cubicBezTo>
                  <a:pt x="84" y="47"/>
                  <a:pt x="73" y="36"/>
                  <a:pt x="6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cs typeface="+mn-ea"/>
              <a:sym typeface="+mn-l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029370" y="365125"/>
            <a:ext cx="1324429" cy="5811838"/>
          </a:xfrm>
        </p:spPr>
        <p:txBody>
          <a:bodyPr vert="eaVert">
            <a:normAutofit/>
          </a:bodyPr>
          <a:lstStyle>
            <a:lvl1pPr>
              <a:defRPr sz="3600"/>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199" y="365125"/>
            <a:ext cx="8987971"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tags" Target="../tags/tag4.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4" Type="http://schemas.openxmlformats.org/officeDocument/2006/relationships/theme" Target="../theme/theme3.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7" Type="http://schemas.openxmlformats.org/officeDocument/2006/relationships/theme" Target="../theme/theme4.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4" Type="http://schemas.openxmlformats.org/officeDocument/2006/relationships/theme" Target="../theme/theme5.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14.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19.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image" Target="../media/image21.jpe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lumMod val="65000"/>
                    <a:lumOff val="3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lumMod val="65000"/>
                    <a:lumOff val="3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lumMod val="65000"/>
                    <a:lumOff val="3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565CE74E-AB26-4998-AD42-012C4C1AD076}"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12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11875" y="5555466"/>
            <a:ext cx="12203875" cy="1325563"/>
            <a:chOff x="-11875" y="5448348"/>
            <a:chExt cx="12536384" cy="1432681"/>
          </a:xfrm>
        </p:grpSpPr>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7414347" y="5450957"/>
              <a:ext cx="5110162" cy="1412979"/>
            </a:xfrm>
            <a:prstGeom prst="rect">
              <a:avLst/>
            </a:prstGeom>
          </p:spPr>
        </p:pic>
        <p:pic>
          <p:nvPicPr>
            <p:cNvPr id="9" name="图片 8"/>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2391085" y="5448348"/>
              <a:ext cx="5110162" cy="1412979"/>
            </a:xfrm>
            <a:prstGeom prst="rect">
              <a:avLst/>
            </a:prstGeom>
          </p:spPr>
        </p:pic>
        <p:pic>
          <p:nvPicPr>
            <p:cNvPr id="10" name="图片 9"/>
            <p:cNvPicPr>
              <a:picLocks noChangeAspect="1"/>
            </p:cNvPicPr>
            <p:nvPr/>
          </p:nvPicPr>
          <p:blipFill rotWithShape="1">
            <a:blip r:embed="rId13" cstate="print">
              <a:extLst>
                <a:ext uri="{28A0092B-C50C-407E-A947-70E740481C1C}">
                  <a14:useLocalDpi xmlns:a14="http://schemas.microsoft.com/office/drawing/2010/main" val="0"/>
                </a:ext>
              </a:extLst>
            </a:blip>
            <a:srcRect/>
            <a:stretch>
              <a:fillRect/>
            </a:stretch>
          </p:blipFill>
          <p:spPr>
            <a:xfrm>
              <a:off x="-11875" y="5468050"/>
              <a:ext cx="2566956" cy="1412979"/>
            </a:xfrm>
            <a:prstGeom prst="rect">
              <a:avLst/>
            </a:prstGeom>
          </p:spPr>
        </p:pic>
      </p:grpSp>
      <p:sp>
        <p:nvSpPr>
          <p:cNvPr id="2" name="标题占位符 1"/>
          <p:cNvSpPr>
            <a:spLocks noGrp="1"/>
          </p:cNvSpPr>
          <p:nvPr>
            <p:ph type="title"/>
            <p:custDataLst>
              <p:tags r:id="rId14"/>
            </p:custDataLst>
          </p:nvPr>
        </p:nvSpPr>
        <p:spPr>
          <a:xfrm>
            <a:off x="838200" y="365125"/>
            <a:ext cx="10515600" cy="1325563"/>
          </a:xfrm>
          <a:prstGeom prst="rect">
            <a:avLst/>
          </a:prstGeom>
        </p:spPr>
        <p:txBody>
          <a:bodyPr vert="horz" lIns="90000" tIns="46800" rIns="90000" bIns="4680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838200" y="1825625"/>
            <a:ext cx="10515600" cy="435133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0000" tIns="46800" rIns="90000" bIns="46800" rtlCol="0" anchor="ctr">
            <a:normAutofit/>
          </a:bodyPr>
          <a:lstStyle>
            <a:lvl1pPr algn="l">
              <a:lnSpc>
                <a:spcPct val="120000"/>
              </a:lnSpc>
              <a:defRPr sz="1200">
                <a:solidFill>
                  <a:schemeClr val="bg1">
                    <a:lumMod val="50000"/>
                  </a:schemeClr>
                </a:solidFill>
              </a:defRPr>
            </a:lvl1pPr>
          </a:lstStyle>
          <a:p>
            <a:fld id="{59C69CA8-9440-412E-B75F-774F30CB1F8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0000" tIns="46800" rIns="90000" bIns="4680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0000" tIns="46800" rIns="90000" bIns="46800" rtlCol="0" anchor="ctr">
            <a:normAutofit/>
          </a:bodyPr>
          <a:lstStyle>
            <a:lvl1pPr algn="r">
              <a:lnSpc>
                <a:spcPct val="120000"/>
              </a:lnSpc>
              <a:defRPr sz="1200">
                <a:solidFill>
                  <a:schemeClr val="bg1">
                    <a:lumMod val="50000"/>
                  </a:schemeClr>
                </a:solidFill>
              </a:defRPr>
            </a:lvl1pPr>
          </a:lstStyle>
          <a:p>
            <a:fld id="{FB697693-E41F-43B8-8D97-0CEF64E8FC50}" type="slidenum">
              <a:rPr lang="zh-CN" altLang="en-US" smtClean="0"/>
            </a:fld>
            <a:endParaRPr lang="zh-CN" altLang="en-US"/>
          </a:p>
        </p:txBody>
      </p:sp>
      <p:sp>
        <p:nvSpPr>
          <p:cNvPr id="11"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448574"/>
            <a:ext cx="10515600" cy="931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9A406-3DF3-48CD-8CFA-8262360FFB05}"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62CBF-967D-4A4F-9B66-B66B2A37D5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16E5758D-A3C3-4E88-8AC0-22500507BD7E}" type="datetimeFigureOut">
              <a:rPr lang="zh-CN" altLang="en-US" smtClean="0"/>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AA4E786F-588D-4932-A7B2-AE3451FA4ACA}" type="slidenum">
              <a:rPr lang="zh-CN" altLang="en-US" smtClean="0"/>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12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9600" y="274639"/>
            <a:ext cx="109728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1218565" rtl="0" eaLnBrk="1" latinLnBrk="0" hangingPunct="1">
        <a:spcBef>
          <a:spcPct val="0"/>
        </a:spcBef>
        <a:buNone/>
        <a:defRPr sz="4000" kern="1200">
          <a:solidFill>
            <a:schemeClr val="bg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1pPr>
      <a:lvl2pPr marL="952500" indent="-342900" algn="l" defTabSz="1218565"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2pPr>
      <a:lvl3pPr marL="1504950" indent="-285750" algn="l" defTabSz="1218565"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2114550" indent="-285750" algn="l" defTabSz="1218565"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4pPr>
      <a:lvl5pPr marL="2724150" indent="-285750" algn="l" defTabSz="1218565"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8.xml"/><Relationship Id="rId5" Type="http://schemas.openxmlformats.org/officeDocument/2006/relationships/tags" Target="../tags/tag166.xml"/><Relationship Id="rId4" Type="http://schemas.openxmlformats.org/officeDocument/2006/relationships/image" Target="../media/image25.jpeg"/><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1.xml"/><Relationship Id="rId5" Type="http://schemas.openxmlformats.org/officeDocument/2006/relationships/tags" Target="../tags/tag170.xml"/><Relationship Id="rId4" Type="http://schemas.openxmlformats.org/officeDocument/2006/relationships/image" Target="../media/image26.jpeg"/><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8.xml"/><Relationship Id="rId4" Type="http://schemas.openxmlformats.org/officeDocument/2006/relationships/tags" Target="../tags/tag173.xml"/><Relationship Id="rId3" Type="http://schemas.openxmlformats.org/officeDocument/2006/relationships/image" Target="../media/image27.jpeg"/><Relationship Id="rId2" Type="http://schemas.openxmlformats.org/officeDocument/2006/relationships/tags" Target="../tags/tag172.xml"/><Relationship Id="rId1" Type="http://schemas.openxmlformats.org/officeDocument/2006/relationships/tags" Target="../tags/tag17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7.xml"/><Relationship Id="rId5" Type="http://schemas.openxmlformats.org/officeDocument/2006/relationships/tags" Target="../tags/tag177.xml"/><Relationship Id="rId4" Type="http://schemas.openxmlformats.org/officeDocument/2006/relationships/image" Target="../media/image28.GIF"/><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image" Target="../media/image29.jpeg"/><Relationship Id="rId2" Type="http://schemas.openxmlformats.org/officeDocument/2006/relationships/tags" Target="../tags/tag179.xml"/><Relationship Id="rId1" Type="http://schemas.openxmlformats.org/officeDocument/2006/relationships/tags" Target="../tags/tag178.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16.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media/image30.jpeg"/><Relationship Id="rId3" Type="http://schemas.openxmlformats.org/officeDocument/2006/relationships/tags" Target="../tags/tag188.xml"/><Relationship Id="rId2" Type="http://schemas.openxmlformats.org/officeDocument/2006/relationships/tags" Target="../tags/tag187.xml"/><Relationship Id="rId10" Type="http://schemas.openxmlformats.org/officeDocument/2006/relationships/slideLayout" Target="../slideLayouts/slideLayout17.xml"/><Relationship Id="rId1" Type="http://schemas.openxmlformats.org/officeDocument/2006/relationships/tags" Target="../tags/tag186.xml"/></Relationships>
</file>

<file path=ppt/slides/_rels/slide17.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image" Target="../media/image31.GIF"/><Relationship Id="rId2" Type="http://schemas.openxmlformats.org/officeDocument/2006/relationships/tags" Target="../tags/tag195.xml"/><Relationship Id="rId16" Type="http://schemas.openxmlformats.org/officeDocument/2006/relationships/slideLayout" Target="../slideLayouts/slideLayout17.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4.xml"/></Relationships>
</file>

<file path=ppt/slides/_rels/slide18.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6" Type="http://schemas.openxmlformats.org/officeDocument/2006/relationships/notesSlide" Target="../notesSlides/notesSlide15.xml"/><Relationship Id="rId15" Type="http://schemas.openxmlformats.org/officeDocument/2006/relationships/slideLayout" Target="../slideLayouts/slideLayout17.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tags" Target="../tags/tag208.xml"/></Relationships>
</file>

<file path=ppt/slides/_rels/slide19.xml.rels><?xml version="1.0" encoding="UTF-8" standalone="yes"?>
<Relationships xmlns="http://schemas.openxmlformats.org/package/2006/relationships"><Relationship Id="rId99" Type="http://schemas.openxmlformats.org/officeDocument/2006/relationships/tags" Target="../tags/tag320.xml"/><Relationship Id="rId98" Type="http://schemas.openxmlformats.org/officeDocument/2006/relationships/tags" Target="../tags/tag319.xml"/><Relationship Id="rId97" Type="http://schemas.openxmlformats.org/officeDocument/2006/relationships/tags" Target="../tags/tag318.xml"/><Relationship Id="rId96" Type="http://schemas.openxmlformats.org/officeDocument/2006/relationships/tags" Target="../tags/tag317.xml"/><Relationship Id="rId95" Type="http://schemas.openxmlformats.org/officeDocument/2006/relationships/tags" Target="../tags/tag316.xml"/><Relationship Id="rId94" Type="http://schemas.openxmlformats.org/officeDocument/2006/relationships/tags" Target="../tags/tag315.xml"/><Relationship Id="rId93" Type="http://schemas.openxmlformats.org/officeDocument/2006/relationships/tags" Target="../tags/tag314.xml"/><Relationship Id="rId92" Type="http://schemas.openxmlformats.org/officeDocument/2006/relationships/tags" Target="../tags/tag313.xml"/><Relationship Id="rId91" Type="http://schemas.openxmlformats.org/officeDocument/2006/relationships/tags" Target="../tags/tag312.xml"/><Relationship Id="rId90" Type="http://schemas.openxmlformats.org/officeDocument/2006/relationships/tags" Target="../tags/tag311.xml"/><Relationship Id="rId9" Type="http://schemas.openxmlformats.org/officeDocument/2006/relationships/tags" Target="../tags/tag230.xml"/><Relationship Id="rId89" Type="http://schemas.openxmlformats.org/officeDocument/2006/relationships/tags" Target="../tags/tag310.xml"/><Relationship Id="rId88" Type="http://schemas.openxmlformats.org/officeDocument/2006/relationships/tags" Target="../tags/tag309.xml"/><Relationship Id="rId87" Type="http://schemas.openxmlformats.org/officeDocument/2006/relationships/tags" Target="../tags/tag308.xml"/><Relationship Id="rId86" Type="http://schemas.openxmlformats.org/officeDocument/2006/relationships/tags" Target="../tags/tag307.xml"/><Relationship Id="rId85" Type="http://schemas.openxmlformats.org/officeDocument/2006/relationships/tags" Target="../tags/tag306.xml"/><Relationship Id="rId84" Type="http://schemas.openxmlformats.org/officeDocument/2006/relationships/tags" Target="../tags/tag305.xml"/><Relationship Id="rId83" Type="http://schemas.openxmlformats.org/officeDocument/2006/relationships/tags" Target="../tags/tag304.xml"/><Relationship Id="rId82" Type="http://schemas.openxmlformats.org/officeDocument/2006/relationships/tags" Target="../tags/tag303.xml"/><Relationship Id="rId81" Type="http://schemas.openxmlformats.org/officeDocument/2006/relationships/tags" Target="../tags/tag302.xml"/><Relationship Id="rId80" Type="http://schemas.openxmlformats.org/officeDocument/2006/relationships/tags" Target="../tags/tag301.xml"/><Relationship Id="rId8" Type="http://schemas.openxmlformats.org/officeDocument/2006/relationships/tags" Target="../tags/tag229.xml"/><Relationship Id="rId79" Type="http://schemas.openxmlformats.org/officeDocument/2006/relationships/tags" Target="../tags/tag300.xml"/><Relationship Id="rId78" Type="http://schemas.openxmlformats.org/officeDocument/2006/relationships/tags" Target="../tags/tag299.xml"/><Relationship Id="rId77" Type="http://schemas.openxmlformats.org/officeDocument/2006/relationships/tags" Target="../tags/tag298.xml"/><Relationship Id="rId76" Type="http://schemas.openxmlformats.org/officeDocument/2006/relationships/tags" Target="../tags/tag297.xml"/><Relationship Id="rId75" Type="http://schemas.openxmlformats.org/officeDocument/2006/relationships/tags" Target="../tags/tag296.xml"/><Relationship Id="rId74" Type="http://schemas.openxmlformats.org/officeDocument/2006/relationships/tags" Target="../tags/tag295.xml"/><Relationship Id="rId73" Type="http://schemas.openxmlformats.org/officeDocument/2006/relationships/tags" Target="../tags/tag294.xml"/><Relationship Id="rId72" Type="http://schemas.openxmlformats.org/officeDocument/2006/relationships/tags" Target="../tags/tag293.xml"/><Relationship Id="rId71" Type="http://schemas.openxmlformats.org/officeDocument/2006/relationships/tags" Target="../tags/tag292.xml"/><Relationship Id="rId70" Type="http://schemas.openxmlformats.org/officeDocument/2006/relationships/tags" Target="../tags/tag291.xml"/><Relationship Id="rId7" Type="http://schemas.openxmlformats.org/officeDocument/2006/relationships/tags" Target="../tags/tag228.xml"/><Relationship Id="rId69" Type="http://schemas.openxmlformats.org/officeDocument/2006/relationships/tags" Target="../tags/tag290.xml"/><Relationship Id="rId68" Type="http://schemas.openxmlformats.org/officeDocument/2006/relationships/tags" Target="../tags/tag289.xml"/><Relationship Id="rId67" Type="http://schemas.openxmlformats.org/officeDocument/2006/relationships/tags" Target="../tags/tag288.xml"/><Relationship Id="rId66" Type="http://schemas.openxmlformats.org/officeDocument/2006/relationships/tags" Target="../tags/tag287.xml"/><Relationship Id="rId65" Type="http://schemas.openxmlformats.org/officeDocument/2006/relationships/tags" Target="../tags/tag286.xml"/><Relationship Id="rId64" Type="http://schemas.openxmlformats.org/officeDocument/2006/relationships/tags" Target="../tags/tag285.xml"/><Relationship Id="rId63" Type="http://schemas.openxmlformats.org/officeDocument/2006/relationships/tags" Target="../tags/tag284.xml"/><Relationship Id="rId62" Type="http://schemas.openxmlformats.org/officeDocument/2006/relationships/tags" Target="../tags/tag283.xml"/><Relationship Id="rId61" Type="http://schemas.openxmlformats.org/officeDocument/2006/relationships/tags" Target="../tags/tag282.xml"/><Relationship Id="rId60" Type="http://schemas.openxmlformats.org/officeDocument/2006/relationships/tags" Target="../tags/tag281.xml"/><Relationship Id="rId6" Type="http://schemas.openxmlformats.org/officeDocument/2006/relationships/tags" Target="../tags/tag227.xml"/><Relationship Id="rId59" Type="http://schemas.openxmlformats.org/officeDocument/2006/relationships/tags" Target="../tags/tag280.xml"/><Relationship Id="rId58" Type="http://schemas.openxmlformats.org/officeDocument/2006/relationships/tags" Target="../tags/tag279.xml"/><Relationship Id="rId57" Type="http://schemas.openxmlformats.org/officeDocument/2006/relationships/tags" Target="../tags/tag278.xml"/><Relationship Id="rId56" Type="http://schemas.openxmlformats.org/officeDocument/2006/relationships/tags" Target="../tags/tag277.xml"/><Relationship Id="rId55" Type="http://schemas.openxmlformats.org/officeDocument/2006/relationships/tags" Target="../tags/tag276.xml"/><Relationship Id="rId54" Type="http://schemas.openxmlformats.org/officeDocument/2006/relationships/tags" Target="../tags/tag275.xml"/><Relationship Id="rId53" Type="http://schemas.openxmlformats.org/officeDocument/2006/relationships/tags" Target="../tags/tag274.xml"/><Relationship Id="rId52" Type="http://schemas.openxmlformats.org/officeDocument/2006/relationships/tags" Target="../tags/tag273.xml"/><Relationship Id="rId51" Type="http://schemas.openxmlformats.org/officeDocument/2006/relationships/tags" Target="../tags/tag272.xml"/><Relationship Id="rId50" Type="http://schemas.openxmlformats.org/officeDocument/2006/relationships/tags" Target="../tags/tag271.xml"/><Relationship Id="rId5" Type="http://schemas.openxmlformats.org/officeDocument/2006/relationships/tags" Target="../tags/tag226.xml"/><Relationship Id="rId49" Type="http://schemas.openxmlformats.org/officeDocument/2006/relationships/tags" Target="../tags/tag270.xml"/><Relationship Id="rId48" Type="http://schemas.openxmlformats.org/officeDocument/2006/relationships/tags" Target="../tags/tag269.xml"/><Relationship Id="rId47" Type="http://schemas.openxmlformats.org/officeDocument/2006/relationships/tags" Target="../tags/tag268.xml"/><Relationship Id="rId46" Type="http://schemas.openxmlformats.org/officeDocument/2006/relationships/tags" Target="../tags/tag267.xml"/><Relationship Id="rId45" Type="http://schemas.openxmlformats.org/officeDocument/2006/relationships/tags" Target="../tags/tag266.xml"/><Relationship Id="rId44" Type="http://schemas.openxmlformats.org/officeDocument/2006/relationships/tags" Target="../tags/tag265.xml"/><Relationship Id="rId43" Type="http://schemas.openxmlformats.org/officeDocument/2006/relationships/tags" Target="../tags/tag264.xml"/><Relationship Id="rId42" Type="http://schemas.openxmlformats.org/officeDocument/2006/relationships/tags" Target="../tags/tag263.xml"/><Relationship Id="rId41" Type="http://schemas.openxmlformats.org/officeDocument/2006/relationships/tags" Target="../tags/tag262.xml"/><Relationship Id="rId40" Type="http://schemas.openxmlformats.org/officeDocument/2006/relationships/tags" Target="../tags/tag261.xml"/><Relationship Id="rId4" Type="http://schemas.openxmlformats.org/officeDocument/2006/relationships/tags" Target="../tags/tag225.xml"/><Relationship Id="rId39" Type="http://schemas.openxmlformats.org/officeDocument/2006/relationships/tags" Target="../tags/tag260.xml"/><Relationship Id="rId38" Type="http://schemas.openxmlformats.org/officeDocument/2006/relationships/tags" Target="../tags/tag259.xml"/><Relationship Id="rId37" Type="http://schemas.openxmlformats.org/officeDocument/2006/relationships/tags" Target="../tags/tag258.xml"/><Relationship Id="rId36" Type="http://schemas.openxmlformats.org/officeDocument/2006/relationships/tags" Target="../tags/tag257.xml"/><Relationship Id="rId35" Type="http://schemas.openxmlformats.org/officeDocument/2006/relationships/tags" Target="../tags/tag256.xml"/><Relationship Id="rId34" Type="http://schemas.openxmlformats.org/officeDocument/2006/relationships/tags" Target="../tags/tag255.xml"/><Relationship Id="rId33" Type="http://schemas.openxmlformats.org/officeDocument/2006/relationships/tags" Target="../tags/tag254.xml"/><Relationship Id="rId32" Type="http://schemas.openxmlformats.org/officeDocument/2006/relationships/tags" Target="../tags/tag253.xml"/><Relationship Id="rId31" Type="http://schemas.openxmlformats.org/officeDocument/2006/relationships/tags" Target="../tags/tag252.xml"/><Relationship Id="rId30" Type="http://schemas.openxmlformats.org/officeDocument/2006/relationships/tags" Target="../tags/tag251.xml"/><Relationship Id="rId3" Type="http://schemas.openxmlformats.org/officeDocument/2006/relationships/tags" Target="../tags/tag224.xml"/><Relationship Id="rId29" Type="http://schemas.openxmlformats.org/officeDocument/2006/relationships/tags" Target="../tags/tag250.xml"/><Relationship Id="rId28" Type="http://schemas.openxmlformats.org/officeDocument/2006/relationships/tags" Target="../tags/tag249.xml"/><Relationship Id="rId27" Type="http://schemas.openxmlformats.org/officeDocument/2006/relationships/tags" Target="../tags/tag248.xml"/><Relationship Id="rId26" Type="http://schemas.openxmlformats.org/officeDocument/2006/relationships/tags" Target="../tags/tag247.xml"/><Relationship Id="rId25" Type="http://schemas.openxmlformats.org/officeDocument/2006/relationships/tags" Target="../tags/tag246.xml"/><Relationship Id="rId24" Type="http://schemas.openxmlformats.org/officeDocument/2006/relationships/tags" Target="../tags/tag245.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openxmlformats.org/officeDocument/2006/relationships/tags" Target="../tags/tag223.xml"/><Relationship Id="rId19" Type="http://schemas.openxmlformats.org/officeDocument/2006/relationships/tags" Target="../tags/tag240.xml"/><Relationship Id="rId18" Type="http://schemas.openxmlformats.org/officeDocument/2006/relationships/tags" Target="../tags/tag239.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6" Type="http://schemas.openxmlformats.org/officeDocument/2006/relationships/notesSlide" Target="../notesSlides/notesSlide16.xml"/><Relationship Id="rId105" Type="http://schemas.openxmlformats.org/officeDocument/2006/relationships/slideLayout" Target="../slideLayouts/slideLayout17.xml"/><Relationship Id="rId104" Type="http://schemas.openxmlformats.org/officeDocument/2006/relationships/tags" Target="../tags/tag325.xml"/><Relationship Id="rId103" Type="http://schemas.openxmlformats.org/officeDocument/2006/relationships/tags" Target="../tags/tag324.xml"/><Relationship Id="rId102" Type="http://schemas.openxmlformats.org/officeDocument/2006/relationships/tags" Target="../tags/tag323.xml"/><Relationship Id="rId101" Type="http://schemas.openxmlformats.org/officeDocument/2006/relationships/tags" Target="../tags/tag322.xml"/><Relationship Id="rId100" Type="http://schemas.openxmlformats.org/officeDocument/2006/relationships/tags" Target="../tags/tag321.xml"/><Relationship Id="rId10" Type="http://schemas.openxmlformats.org/officeDocument/2006/relationships/tags" Target="../tags/tag231.xml"/><Relationship Id="rId1" Type="http://schemas.openxmlformats.org/officeDocument/2006/relationships/tags" Target="../tags/tag222.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50.xml"/><Relationship Id="rId3" Type="http://schemas.openxmlformats.org/officeDocument/2006/relationships/image" Target="../media/image22.jpeg"/><Relationship Id="rId2" Type="http://schemas.openxmlformats.org/officeDocument/2006/relationships/tags" Target="../tags/tag49.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7" Type="http://schemas.openxmlformats.org/officeDocument/2006/relationships/notesSlide" Target="../notesSlides/notesSlide17.xml"/><Relationship Id="rId16" Type="http://schemas.openxmlformats.org/officeDocument/2006/relationships/slideLayout" Target="../slideLayouts/slideLayout17.xml"/><Relationship Id="rId15" Type="http://schemas.openxmlformats.org/officeDocument/2006/relationships/tags" Target="../tags/tag339.xml"/><Relationship Id="rId14" Type="http://schemas.openxmlformats.org/officeDocument/2006/relationships/image" Target="../media/image32.jpeg"/><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3.xml"/><Relationship Id="rId4" Type="http://schemas.openxmlformats.org/officeDocument/2006/relationships/themeOverride" Target="../theme/themeOverride1.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32.xml"/><Relationship Id="rId7" Type="http://schemas.openxmlformats.org/officeDocument/2006/relationships/tags" Target="../tags/tag347.xml"/><Relationship Id="rId6" Type="http://schemas.openxmlformats.org/officeDocument/2006/relationships/image" Target="../media/image34.jpeg"/><Relationship Id="rId5" Type="http://schemas.openxmlformats.org/officeDocument/2006/relationships/tags" Target="../tags/tag346.xml"/><Relationship Id="rId4" Type="http://schemas.openxmlformats.org/officeDocument/2006/relationships/image" Target="../media/image33.jpeg"/><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43.xml"/><Relationship Id="rId5" Type="http://schemas.openxmlformats.org/officeDocument/2006/relationships/tags" Target="../tags/tag351.xml"/><Relationship Id="rId4" Type="http://schemas.openxmlformats.org/officeDocument/2006/relationships/image" Target="../media/image35.jpeg"/><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24.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1" Type="http://schemas.openxmlformats.org/officeDocument/2006/relationships/notesSlide" Target="../notesSlides/notesSlide21.xml"/><Relationship Id="rId20" Type="http://schemas.openxmlformats.org/officeDocument/2006/relationships/slideLayout" Target="../slideLayouts/slideLayout47.xml"/><Relationship Id="rId2" Type="http://schemas.openxmlformats.org/officeDocument/2006/relationships/tags" Target="../tags/tag353.xml"/><Relationship Id="rId19" Type="http://schemas.openxmlformats.org/officeDocument/2006/relationships/tags" Target="../tags/tag369.xml"/><Relationship Id="rId18" Type="http://schemas.openxmlformats.org/officeDocument/2006/relationships/tags" Target="../tags/tag368.xml"/><Relationship Id="rId17" Type="http://schemas.openxmlformats.org/officeDocument/2006/relationships/tags" Target="../tags/tag367.xml"/><Relationship Id="rId16" Type="http://schemas.openxmlformats.org/officeDocument/2006/relationships/tags" Target="../tags/tag366.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image" Target="../media/image36.jpeg"/><Relationship Id="rId12" Type="http://schemas.openxmlformats.org/officeDocument/2006/relationships/tags" Target="../tags/tag363.xml"/><Relationship Id="rId11" Type="http://schemas.openxmlformats.org/officeDocument/2006/relationships/tags" Target="../tags/tag362.xml"/><Relationship Id="rId10" Type="http://schemas.openxmlformats.org/officeDocument/2006/relationships/tags" Target="../tags/tag361.xml"/><Relationship Id="rId1" Type="http://schemas.openxmlformats.org/officeDocument/2006/relationships/tags" Target="../tags/tag352.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53.xml"/><Relationship Id="rId5" Type="http://schemas.openxmlformats.org/officeDocument/2006/relationships/themeOverride" Target="../theme/themeOverride2.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26.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image" Target="../media/image39.jpeg"/><Relationship Id="rId6" Type="http://schemas.openxmlformats.org/officeDocument/2006/relationships/tags" Target="../tags/tag377.xml"/><Relationship Id="rId5" Type="http://schemas.openxmlformats.org/officeDocument/2006/relationships/image" Target="../media/image38.jpeg"/><Relationship Id="rId4" Type="http://schemas.openxmlformats.org/officeDocument/2006/relationships/tags" Target="../tags/tag376.xml"/><Relationship Id="rId3" Type="http://schemas.openxmlformats.org/officeDocument/2006/relationships/image" Target="../media/image37.jpeg"/><Relationship Id="rId2" Type="http://schemas.openxmlformats.org/officeDocument/2006/relationships/tags" Target="../tags/tag375.xml"/><Relationship Id="rId10" Type="http://schemas.openxmlformats.org/officeDocument/2006/relationships/slideLayout" Target="../slideLayouts/slideLayout57.xml"/><Relationship Id="rId1" Type="http://schemas.openxmlformats.org/officeDocument/2006/relationships/tags" Target="../tags/tag374.xml"/></Relationships>
</file>

<file path=ppt/slides/_rels/slide27.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2" Type="http://schemas.openxmlformats.org/officeDocument/2006/relationships/notesSlide" Target="../notesSlides/notesSlide23.xml"/><Relationship Id="rId21" Type="http://schemas.openxmlformats.org/officeDocument/2006/relationships/slideLayout" Target="../slideLayouts/slideLayout57.xml"/><Relationship Id="rId20" Type="http://schemas.openxmlformats.org/officeDocument/2006/relationships/tags" Target="../tags/tag398.xml"/><Relationship Id="rId2" Type="http://schemas.openxmlformats.org/officeDocument/2006/relationships/tags" Target="../tags/tag381.xml"/><Relationship Id="rId19" Type="http://schemas.openxmlformats.org/officeDocument/2006/relationships/tags" Target="../tags/tag397.xml"/><Relationship Id="rId18" Type="http://schemas.openxmlformats.org/officeDocument/2006/relationships/image" Target="../media/image40.jpeg"/><Relationship Id="rId17" Type="http://schemas.openxmlformats.org/officeDocument/2006/relationships/tags" Target="../tags/tag396.xml"/><Relationship Id="rId16" Type="http://schemas.openxmlformats.org/officeDocument/2006/relationships/tags" Target="../tags/tag395.xml"/><Relationship Id="rId15" Type="http://schemas.openxmlformats.org/officeDocument/2006/relationships/tags" Target="../tags/tag394.xml"/><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8.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image" Target="../media/image41.jpeg"/><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3" Type="http://schemas.openxmlformats.org/officeDocument/2006/relationships/notesSlide" Target="../notesSlides/notesSlide24.xml"/><Relationship Id="rId12" Type="http://schemas.openxmlformats.org/officeDocument/2006/relationships/slideLayout" Target="../slideLayouts/slideLayout57.xml"/><Relationship Id="rId11" Type="http://schemas.openxmlformats.org/officeDocument/2006/relationships/tags" Target="../tags/tag407.xml"/><Relationship Id="rId10" Type="http://schemas.openxmlformats.org/officeDocument/2006/relationships/image" Target="../media/image42.jpeg"/><Relationship Id="rId1" Type="http://schemas.openxmlformats.org/officeDocument/2006/relationships/tags" Target="../tags/tag39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66.xml"/><Relationship Id="rId4" Type="http://schemas.openxmlformats.org/officeDocument/2006/relationships/tags" Target="../tags/tag408.xml"/><Relationship Id="rId3" Type="http://schemas.openxmlformats.org/officeDocument/2006/relationships/image" Target="../media/image43.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1.xml"/><Relationship Id="rId4" Type="http://schemas.openxmlformats.org/officeDocument/2006/relationships/tags" Target="../tags/tag53.xml"/><Relationship Id="rId3" Type="http://schemas.openxmlformats.org/officeDocument/2006/relationships/image" Target="../media/image23.jpeg"/><Relationship Id="rId2" Type="http://schemas.openxmlformats.org/officeDocument/2006/relationships/tags" Target="../tags/tag52.xml"/><Relationship Id="rId1" Type="http://schemas.openxmlformats.org/officeDocument/2006/relationships/tags" Target="../tags/tag51.xml"/></Relationships>
</file>

<file path=ppt/slides/_rels/slide4.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5" Type="http://schemas.openxmlformats.org/officeDocument/2006/relationships/notesSlide" Target="../notesSlides/notesSlide4.xml"/><Relationship Id="rId34" Type="http://schemas.openxmlformats.org/officeDocument/2006/relationships/slideLayout" Target="../slideLayouts/slideLayout27.xml"/><Relationship Id="rId33" Type="http://schemas.openxmlformats.org/officeDocument/2006/relationships/tags" Target="../tags/tag86.xml"/><Relationship Id="rId32" Type="http://schemas.openxmlformats.org/officeDocument/2006/relationships/tags" Target="../tags/tag85.xml"/><Relationship Id="rId31" Type="http://schemas.openxmlformats.org/officeDocument/2006/relationships/tags" Target="../tags/tag84.xml"/><Relationship Id="rId30" Type="http://schemas.openxmlformats.org/officeDocument/2006/relationships/tags" Target="../tags/tag83.xml"/><Relationship Id="rId3" Type="http://schemas.openxmlformats.org/officeDocument/2006/relationships/tags" Target="../tags/tag56.xml"/><Relationship Id="rId29" Type="http://schemas.openxmlformats.org/officeDocument/2006/relationships/tags" Target="../tags/tag82.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7.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24.jpeg"/><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notesSlide" Target="../notesSlides/notesSlide6.xml"/><Relationship Id="rId1" Type="http://schemas.openxmlformats.org/officeDocument/2006/relationships/tags" Target="../tags/tag92.xml"/></Relationships>
</file>

<file path=ppt/slides/_rels/slide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4" Type="http://schemas.openxmlformats.org/officeDocument/2006/relationships/slideLayout" Target="../slideLayouts/slideLayout27.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8.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9" Type="http://schemas.openxmlformats.org/officeDocument/2006/relationships/notesSlide" Target="../notesSlides/notesSlide7.xml"/><Relationship Id="rId38" Type="http://schemas.openxmlformats.org/officeDocument/2006/relationships/slideLayout" Target="../slideLayouts/slideLayout7.xml"/><Relationship Id="rId37" Type="http://schemas.openxmlformats.org/officeDocument/2006/relationships/tags" Target="../tags/tag158.xml"/><Relationship Id="rId36" Type="http://schemas.openxmlformats.org/officeDocument/2006/relationships/tags" Target="../tags/tag157.xml"/><Relationship Id="rId35" Type="http://schemas.openxmlformats.org/officeDocument/2006/relationships/tags" Target="../tags/tag156.xml"/><Relationship Id="rId34" Type="http://schemas.openxmlformats.org/officeDocument/2006/relationships/tags" Target="../tags/tag155.xml"/><Relationship Id="rId33" Type="http://schemas.openxmlformats.org/officeDocument/2006/relationships/tags" Target="../tags/tag154.xml"/><Relationship Id="rId32" Type="http://schemas.openxmlformats.org/officeDocument/2006/relationships/tags" Target="../tags/tag153.xml"/><Relationship Id="rId31" Type="http://schemas.openxmlformats.org/officeDocument/2006/relationships/tags" Target="../tags/tag152.xml"/><Relationship Id="rId30" Type="http://schemas.openxmlformats.org/officeDocument/2006/relationships/tags" Target="../tags/tag151.xml"/><Relationship Id="rId3" Type="http://schemas.openxmlformats.org/officeDocument/2006/relationships/tags" Target="../tags/tag124.xml"/><Relationship Id="rId29" Type="http://schemas.openxmlformats.org/officeDocument/2006/relationships/tags" Target="../tags/tag150.xml"/><Relationship Id="rId28" Type="http://schemas.openxmlformats.org/officeDocument/2006/relationships/tags" Target="../tags/tag149.xml"/><Relationship Id="rId27" Type="http://schemas.openxmlformats.org/officeDocument/2006/relationships/tags" Target="../tags/tag148.xml"/><Relationship Id="rId26" Type="http://schemas.openxmlformats.org/officeDocument/2006/relationships/tags" Target="../tags/tag147.xml"/><Relationship Id="rId25" Type="http://schemas.openxmlformats.org/officeDocument/2006/relationships/tags" Target="../tags/tag146.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3.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1.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fontScale="90000"/>
          </a:bodyPr>
          <a:lstStyle/>
          <a:p>
            <a:pPr>
              <a:lnSpc>
                <a:spcPct val="130000"/>
              </a:lnSpc>
            </a:pPr>
            <a:r>
              <a:rPr lang="zh-CN" altLang="en-US" dirty="0"/>
              <a:t>永远的挑战者</a:t>
            </a:r>
            <a:r>
              <a:rPr lang="en-US" altLang="zh-CN" dirty="0"/>
              <a:t>——Google </a:t>
            </a:r>
            <a:r>
              <a:rPr lang="zh-CN" altLang="en-US" dirty="0"/>
              <a:t>公司</a:t>
            </a:r>
            <a:endParaRPr lang="zh-CN" altLang="en-US" dirty="0"/>
          </a:p>
        </p:txBody>
      </p:sp>
      <p:sp>
        <p:nvSpPr>
          <p:cNvPr id="3" name="副标题 2"/>
          <p:cNvSpPr>
            <a:spLocks noGrp="1"/>
          </p:cNvSpPr>
          <p:nvPr>
            <p:ph type="subTitle" idx="1"/>
            <p:custDataLst>
              <p:tags r:id="rId2"/>
            </p:custDataLst>
          </p:nvPr>
        </p:nvSpPr>
        <p:spPr/>
        <p:txBody>
          <a:bodyPr>
            <a:normAutofit/>
          </a:bodyPr>
          <a:lstStyle/>
          <a:p>
            <a:pPr>
              <a:lnSpc>
                <a:spcPct val="130000"/>
              </a:lnSpc>
              <a:spcBef>
                <a:spcPts val="0"/>
              </a:spcBef>
            </a:pPr>
            <a:r>
              <a:rPr lang="zh-CN" altLang="en-US" sz="2400" dirty="0">
                <a:solidFill>
                  <a:schemeClr val="tx1">
                    <a:lumMod val="75000"/>
                    <a:lumOff val="25000"/>
                  </a:schemeClr>
                </a:solidFill>
                <a:latin typeface="+mn-lt"/>
                <a:ea typeface="+mn-ea"/>
                <a:sym typeface="+mn-ea"/>
              </a:rPr>
              <a:t>信</a:t>
            </a:r>
            <a:r>
              <a:rPr lang="en-US" altLang="zh-CN" sz="2400" dirty="0">
                <a:solidFill>
                  <a:schemeClr val="tx1">
                    <a:lumMod val="75000"/>
                    <a:lumOff val="25000"/>
                  </a:schemeClr>
                </a:solidFill>
                <a:latin typeface="+mn-lt"/>
                <a:ea typeface="+mn-ea"/>
                <a:sym typeface="+mn-ea"/>
              </a:rPr>
              <a:t>182</a:t>
            </a:r>
            <a:r>
              <a:rPr lang="zh-CN" altLang="en-US" sz="2400" dirty="0">
                <a:solidFill>
                  <a:schemeClr val="tx1">
                    <a:lumMod val="75000"/>
                    <a:lumOff val="25000"/>
                  </a:schemeClr>
                </a:solidFill>
                <a:latin typeface="+mn-lt"/>
                <a:ea typeface="+mn-ea"/>
                <a:sym typeface="+mn-ea"/>
              </a:rPr>
              <a:t>林玉玲</a:t>
            </a:r>
            <a:endParaRPr lang="zh-CN" altLang="en-US" sz="2400" dirty="0">
              <a:solidFill>
                <a:schemeClr val="tx1">
                  <a:lumMod val="75000"/>
                  <a:lumOff val="25000"/>
                </a:schemeClr>
              </a:solidFill>
              <a:latin typeface="+mn-lt"/>
              <a:ea typeface="+mn-ea"/>
              <a:sym typeface="+mn-ea"/>
            </a:endParaRPr>
          </a:p>
        </p:txBody>
      </p:sp>
    </p:spTree>
    <p:custDataLst>
      <p:tags r:id="rId3"/>
    </p:custDataLst>
  </p:cSld>
  <p:clrMapOvr>
    <a:masterClrMapping/>
  </p:clrMapOvr>
  <p:transition>
    <p:comb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0955" y="43180"/>
            <a:ext cx="5499100" cy="2098675"/>
          </a:xfrm>
        </p:spPr>
        <p:txBody>
          <a:bodyPr>
            <a:normAutofit/>
          </a:bodyPr>
          <a:lstStyle/>
          <a:p>
            <a:pPr algn="l" fontAlgn="auto"/>
            <a:r>
              <a:rPr lang="en-US" altLang="zh-CN" sz="3200" dirty="0">
                <a:solidFill>
                  <a:srgbClr val="FF0000"/>
                </a:solidFill>
              </a:rPr>
              <a:t>1996</a:t>
            </a:r>
            <a:r>
              <a:rPr lang="zh-CN" altLang="en-US" sz="3200" dirty="0">
                <a:solidFill>
                  <a:srgbClr val="FF0000"/>
                </a:solidFill>
              </a:rPr>
              <a:t>年</a:t>
            </a:r>
            <a:r>
              <a:rPr lang="en-US" altLang="zh-CN" sz="3200" dirty="0">
                <a:solidFill>
                  <a:srgbClr val="FF0000"/>
                </a:solidFill>
              </a:rPr>
              <a:t>8</a:t>
            </a:r>
            <a:r>
              <a:rPr lang="zh-CN" altLang="en-US" sz="3200" dirty="0">
                <a:solidFill>
                  <a:srgbClr val="FF0000"/>
                </a:solidFill>
              </a:rPr>
              <a:t>月</a:t>
            </a:r>
            <a:r>
              <a:rPr lang="en-US" altLang="zh-CN" sz="3200" dirty="0">
                <a:solidFill>
                  <a:srgbClr val="FF0000"/>
                </a:solidFill>
              </a:rPr>
              <a:t>——</a:t>
            </a:r>
            <a:r>
              <a:rPr lang="zh-CN" altLang="en-US" sz="3200" dirty="0">
                <a:solidFill>
                  <a:srgbClr val="FF0000"/>
                </a:solidFill>
              </a:rPr>
              <a:t>谷歌的由来与创建</a:t>
            </a:r>
            <a:endParaRPr lang="zh-CN" altLang="en-US" sz="3200" dirty="0">
              <a:solidFill>
                <a:srgbClr val="FF0000"/>
              </a:solidFill>
            </a:endParaRPr>
          </a:p>
        </p:txBody>
      </p:sp>
      <p:sp>
        <p:nvSpPr>
          <p:cNvPr id="2" name="文本占位符 1"/>
          <p:cNvSpPr>
            <a:spLocks noGrp="1"/>
          </p:cNvSpPr>
          <p:nvPr>
            <p:ph type="body" sz="half" idx="2"/>
            <p:custDataLst>
              <p:tags r:id="rId2"/>
            </p:custDataLst>
          </p:nvPr>
        </p:nvSpPr>
        <p:spPr>
          <a:xfrm>
            <a:off x="20955" y="1238885"/>
            <a:ext cx="5499100" cy="4886960"/>
          </a:xfrm>
        </p:spPr>
        <p:txBody>
          <a:bodyPr>
            <a:noAutofit/>
          </a:bodyPr>
          <a:lstStyle/>
          <a:p>
            <a:r>
              <a:rPr lang="zh-CN" altLang="en-US" sz="2000" dirty="0"/>
              <a:t>最开始，谷歌并不是叫做谷歌，它是由斯坦福计算机专业学生拉里</a:t>
            </a:r>
            <a:r>
              <a:rPr lang="en-US" altLang="zh-CN" sz="2000" dirty="0"/>
              <a:t>.</a:t>
            </a:r>
            <a:r>
              <a:rPr lang="zh-CN" altLang="en-US" sz="2000" dirty="0"/>
              <a:t>佩奇开发的一个搜索项目</a:t>
            </a:r>
            <a:r>
              <a:rPr lang="en-US" altLang="zh-CN" sz="2000" dirty="0"/>
              <a:t>BackRub</a:t>
            </a:r>
            <a:r>
              <a:rPr lang="zh-CN" altLang="en-US" sz="2000" dirty="0"/>
              <a:t>，读书期间，与同专业的另一名学生谢尔盖</a:t>
            </a:r>
            <a:r>
              <a:rPr lang="en-US" altLang="zh-CN" sz="2000" dirty="0"/>
              <a:t>.</a:t>
            </a:r>
            <a:r>
              <a:rPr lang="zh-CN" altLang="en-US" sz="2000" dirty="0"/>
              <a:t>布林相识，后来在佩奇开发了通过网页爬行来找出网页之间的链接关系的一种系统，最后在布林专业的数学知识的帮助下，两人一起开发了名为</a:t>
            </a:r>
            <a:r>
              <a:rPr lang="en-US" altLang="zh-CN" sz="2000" dirty="0"/>
              <a:t>PageRank</a:t>
            </a:r>
            <a:r>
              <a:rPr lang="zh-CN" altLang="en-US" sz="2000" dirty="0"/>
              <a:t>的算法，专门对网页链接方式的搜索结果进行排序。与此同时，两人以斯坦福校园网络为基础正式推出了自己的引擎。佩奇的好友肖恩</a:t>
            </a:r>
            <a:r>
              <a:rPr lang="en-US" altLang="zh-CN" sz="2000" dirty="0"/>
              <a:t>.</a:t>
            </a:r>
            <a:r>
              <a:rPr lang="zh-CN" altLang="en-US" sz="2000" dirty="0"/>
              <a:t>安德森提出了</a:t>
            </a:r>
            <a:r>
              <a:rPr lang="en-US" altLang="zh-CN" sz="2000" dirty="0"/>
              <a:t>Googol</a:t>
            </a:r>
            <a:r>
              <a:rPr lang="zh-CN" altLang="en-US" sz="2000" dirty="0"/>
              <a:t>一词，指的是</a:t>
            </a:r>
            <a:r>
              <a:rPr lang="en-US" altLang="zh-CN" sz="2000" dirty="0"/>
              <a:t>10</a:t>
            </a:r>
            <a:r>
              <a:rPr lang="zh-CN" altLang="en-US" sz="2000" dirty="0"/>
              <a:t>的</a:t>
            </a:r>
            <a:r>
              <a:rPr lang="en-US" altLang="zh-CN" sz="2000" dirty="0"/>
              <a:t>100</a:t>
            </a:r>
            <a:r>
              <a:rPr lang="zh-CN" altLang="en-US" sz="2000" dirty="0"/>
              <a:t>次幂，代表着互联网上无尽的资源，却在搜索中打成了</a:t>
            </a:r>
            <a:r>
              <a:rPr lang="en-US" altLang="zh-CN" sz="2000" dirty="0"/>
              <a:t>Google,</a:t>
            </a:r>
            <a:r>
              <a:rPr lang="zh-CN" altLang="en-US" sz="2000" dirty="0"/>
              <a:t>却有了更为惊人的含义</a:t>
            </a:r>
            <a:r>
              <a:rPr lang="en-US" altLang="zh-CN" sz="2000" dirty="0"/>
              <a:t>--</a:t>
            </a:r>
            <a:r>
              <a:rPr lang="zh-CN" altLang="en-US" sz="2000" dirty="0"/>
              <a:t>一种征服网上无穷无尽资料的雄心。也算是无意中的惊喜吧。</a:t>
            </a:r>
            <a:endParaRPr lang="zh-CN" altLang="en-US" sz="2000" dirty="0"/>
          </a:p>
        </p:txBody>
      </p:sp>
      <p:pic>
        <p:nvPicPr>
          <p:cNvPr id="4" name="图片占位符 3" descr="C:\Users\小不点\Documents\20140612-af0018006dffe62d_550x1300.jpg20140612-af0018006dffe62d_550x1300"/>
          <p:cNvPicPr>
            <a:picLocks noGrp="1" noChangeAspect="1"/>
          </p:cNvPicPr>
          <p:nvPr>
            <p:ph type="pic" idx="1"/>
            <p:custDataLst>
              <p:tags r:id="rId3"/>
            </p:custDataLst>
          </p:nvPr>
        </p:nvPicPr>
        <p:blipFill>
          <a:blip r:embed="rId4"/>
          <a:srcRect/>
          <a:stretch>
            <a:fillRect/>
          </a:stretch>
        </p:blipFill>
        <p:spPr>
          <a:xfrm>
            <a:off x="5520055" y="42545"/>
            <a:ext cx="6570980" cy="6602730"/>
          </a:xfrm>
        </p:spPr>
      </p:pic>
    </p:spTree>
    <p:custDataLst>
      <p:tags r:id="rId5"/>
    </p:custDataLst>
  </p:cSld>
  <p:clrMapOvr>
    <a:masterClrMapping/>
  </p:clrMapOvr>
  <p:transition spd="slow">
    <p:comb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a:xfrm>
            <a:off x="1046480" y="2913380"/>
            <a:ext cx="5443855" cy="3081020"/>
          </a:xfrm>
        </p:spPr>
        <p:txBody>
          <a:bodyPr/>
          <a:lstStyle/>
          <a:p>
            <a:pPr algn="l"/>
            <a:r>
              <a:rPr lang="zh-CN" altLang="en-US" sz="2400"/>
              <a:t>所有的一切完成后，他们以</a:t>
            </a:r>
            <a:r>
              <a:rPr lang="en-US" altLang="zh-CN" sz="2400"/>
              <a:t>Google</a:t>
            </a:r>
            <a:r>
              <a:rPr lang="zh-CN" altLang="en-US" sz="2400"/>
              <a:t>正式命名自己的公司，并且顺利拿到了来自</a:t>
            </a:r>
            <a:r>
              <a:rPr lang="en-US" altLang="zh-CN" sz="2400"/>
              <a:t>Sun</a:t>
            </a:r>
            <a:r>
              <a:rPr lang="zh-CN" altLang="en-US" sz="2400"/>
              <a:t>微系统公司创始人安迪</a:t>
            </a:r>
            <a:r>
              <a:rPr lang="en-US" altLang="zh-CN" sz="2400"/>
              <a:t>.</a:t>
            </a:r>
            <a:r>
              <a:rPr lang="zh-CN" altLang="en-US" sz="2400"/>
              <a:t>贝希托尔斯海姆的</a:t>
            </a:r>
            <a:r>
              <a:rPr lang="en-US" altLang="zh-CN" sz="2400"/>
              <a:t>10</a:t>
            </a:r>
            <a:r>
              <a:rPr lang="zh-CN" altLang="en-US" sz="2400"/>
              <a:t>万美元的投资。</a:t>
            </a:r>
            <a:endParaRPr lang="zh-CN" altLang="en-US" sz="2400"/>
          </a:p>
        </p:txBody>
      </p:sp>
      <p:sp>
        <p:nvSpPr>
          <p:cNvPr id="2" name="文本占位符 1"/>
          <p:cNvSpPr>
            <a:spLocks noGrp="1"/>
          </p:cNvSpPr>
          <p:nvPr>
            <p:ph type="subTitle" idx="1"/>
            <p:custDataLst>
              <p:tags r:id="rId2"/>
            </p:custDataLst>
          </p:nvPr>
        </p:nvSpPr>
        <p:spPr>
          <a:xfrm>
            <a:off x="1047115" y="1964690"/>
            <a:ext cx="6442075" cy="4814570"/>
          </a:xfrm>
        </p:spPr>
        <p:txBody>
          <a:bodyPr/>
          <a:lstStyle/>
          <a:p>
            <a:pPr algn="l"/>
            <a:r>
              <a:rPr lang="zh-CN" altLang="en-US" sz="2400" dirty="0">
                <a:solidFill>
                  <a:schemeClr val="tx1"/>
                </a:solidFill>
                <a:uFillTx/>
              </a:rPr>
              <a:t>随着网页之间的链接越来越多和搜索引擎的精确度越来越高，佩奇和布林决定以数学领域的专业术语来重新命名自己的公司，并将办公地点转移到</a:t>
            </a:r>
            <a:r>
              <a:rPr lang="en-US" altLang="zh-CN" sz="2400" dirty="0">
                <a:solidFill>
                  <a:schemeClr val="tx1"/>
                </a:solidFill>
                <a:uFillTx/>
              </a:rPr>
              <a:t>You Tube</a:t>
            </a:r>
            <a:r>
              <a:rPr lang="zh-CN" altLang="en-US" sz="2400" dirty="0">
                <a:solidFill>
                  <a:schemeClr val="tx1"/>
                </a:solidFill>
                <a:uFillTx/>
              </a:rPr>
              <a:t>首席执行官苏珊</a:t>
            </a:r>
            <a:r>
              <a:rPr lang="en-US" altLang="zh-CN" sz="2400" dirty="0">
                <a:solidFill>
                  <a:schemeClr val="tx1"/>
                </a:solidFill>
                <a:uFillTx/>
              </a:rPr>
              <a:t>.</a:t>
            </a:r>
            <a:r>
              <a:rPr lang="zh-CN" altLang="en-US" sz="2400" dirty="0">
                <a:solidFill>
                  <a:schemeClr val="tx1"/>
                </a:solidFill>
                <a:uFillTx/>
              </a:rPr>
              <a:t>沃西基的车库中。</a:t>
            </a:r>
            <a:endParaRPr lang="zh-CN" altLang="en-US" sz="2400" dirty="0">
              <a:solidFill>
                <a:schemeClr val="tx1"/>
              </a:solidFill>
              <a:uFillTx/>
            </a:endParaRPr>
          </a:p>
        </p:txBody>
      </p:sp>
      <p:sp>
        <p:nvSpPr>
          <p:cNvPr id="4" name="文本框 3"/>
          <p:cNvSpPr txBox="1"/>
          <p:nvPr>
            <p:custDataLst>
              <p:tags r:id="rId3"/>
            </p:custDataLst>
          </p:nvPr>
        </p:nvSpPr>
        <p:spPr>
          <a:xfrm>
            <a:off x="716280" y="146685"/>
            <a:ext cx="6772910" cy="1587500"/>
          </a:xfrm>
          <a:prstGeom prst="rect">
            <a:avLst/>
          </a:prstGeom>
        </p:spPr>
        <p:txBody>
          <a:bodyPr vert="horz" lIns="91440" tIns="45720" rIns="91440" bIns="45720" rtlCol="0" anchor="b">
            <a:normAutofit/>
          </a:bodyPr>
          <a:lstStyle>
            <a:lvl1pPr indent="0">
              <a:lnSpc>
                <a:spcPct val="120000"/>
              </a:lnSpc>
              <a:spcBef>
                <a:spcPts val="1000"/>
              </a:spcBef>
              <a:buFont typeface="Arial" panose="020B0604020202020204" pitchFamily="34" charset="0"/>
              <a:buNone/>
              <a:defRPr sz="4800"/>
            </a:lvl1pPr>
            <a:lvl2pPr marL="685800" indent="-228600">
              <a:lnSpc>
                <a:spcPct val="120000"/>
              </a:lnSpc>
              <a:spcBef>
                <a:spcPts val="500"/>
              </a:spcBef>
              <a:buFont typeface="Arial" panose="020B0604020202020204" pitchFamily="34" charset="0"/>
              <a:buChar char="•"/>
              <a:defRPr sz="2000"/>
            </a:lvl2pPr>
            <a:lvl3pPr marL="1143000" indent="-228600">
              <a:lnSpc>
                <a:spcPct val="120000"/>
              </a:lnSpc>
              <a:spcBef>
                <a:spcPts val="500"/>
              </a:spcBef>
              <a:buFont typeface="Arial" panose="020B0604020202020204" pitchFamily="34" charset="0"/>
              <a:buChar char="•"/>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3200">
                <a:solidFill>
                  <a:srgbClr val="990000"/>
                </a:solidFill>
              </a:rPr>
              <a:t>1998</a:t>
            </a:r>
            <a:r>
              <a:rPr lang="zh-CN" altLang="en-US" sz="3200">
                <a:solidFill>
                  <a:srgbClr val="990000"/>
                </a:solidFill>
              </a:rPr>
              <a:t>年</a:t>
            </a:r>
            <a:r>
              <a:rPr lang="en-US" altLang="zh-CN" sz="3200">
                <a:solidFill>
                  <a:srgbClr val="990000"/>
                </a:solidFill>
              </a:rPr>
              <a:t>9</a:t>
            </a:r>
            <a:r>
              <a:rPr lang="zh-CN" altLang="en-US" sz="3200">
                <a:solidFill>
                  <a:srgbClr val="990000"/>
                </a:solidFill>
              </a:rPr>
              <a:t>月</a:t>
            </a:r>
            <a:r>
              <a:rPr lang="en-US" altLang="zh-CN" sz="3200">
                <a:solidFill>
                  <a:srgbClr val="990000"/>
                </a:solidFill>
              </a:rPr>
              <a:t>4</a:t>
            </a:r>
            <a:r>
              <a:rPr lang="zh-CN" altLang="en-US" sz="3200">
                <a:solidFill>
                  <a:srgbClr val="990000"/>
                </a:solidFill>
              </a:rPr>
              <a:t>日</a:t>
            </a:r>
            <a:r>
              <a:rPr lang="en-US" altLang="zh-CN" sz="3200">
                <a:solidFill>
                  <a:srgbClr val="990000"/>
                </a:solidFill>
              </a:rPr>
              <a:t>——Google</a:t>
            </a:r>
            <a:r>
              <a:rPr lang="zh-CN" altLang="en-US" sz="3200">
                <a:solidFill>
                  <a:srgbClr val="990000"/>
                </a:solidFill>
              </a:rPr>
              <a:t>获得第一次投资金</a:t>
            </a:r>
            <a:endParaRPr lang="zh-CN" altLang="en-US" sz="3200">
              <a:solidFill>
                <a:srgbClr val="990000"/>
              </a:solidFill>
            </a:endParaRPr>
          </a:p>
        </p:txBody>
      </p:sp>
      <p:pic>
        <p:nvPicPr>
          <p:cNvPr id="3" name="图片 2" descr="cb6e816552d00ed33862868f573ff1d3"/>
          <p:cNvPicPr>
            <a:picLocks noChangeAspect="1"/>
          </p:cNvPicPr>
          <p:nvPr/>
        </p:nvPicPr>
        <p:blipFill>
          <a:blip r:embed="rId4"/>
          <a:stretch>
            <a:fillRect/>
          </a:stretch>
        </p:blipFill>
        <p:spPr>
          <a:xfrm>
            <a:off x="7489190" y="397510"/>
            <a:ext cx="6000115" cy="6471920"/>
          </a:xfrm>
          <a:prstGeom prst="rect">
            <a:avLst/>
          </a:prstGeom>
        </p:spPr>
      </p:pic>
    </p:spTree>
    <p:custDataLst>
      <p:tags r:id="rId5"/>
    </p:custDataLst>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sz="3200" dirty="0">
                <a:solidFill>
                  <a:srgbClr val="FF0000"/>
                </a:solidFill>
              </a:rPr>
              <a:t>2001</a:t>
            </a:r>
            <a:r>
              <a:rPr lang="zh-CN" altLang="en-US" sz="3200" dirty="0">
                <a:solidFill>
                  <a:srgbClr val="FF0000"/>
                </a:solidFill>
              </a:rPr>
              <a:t>年</a:t>
            </a:r>
            <a:r>
              <a:rPr lang="en-US" altLang="zh-CN" sz="3200" dirty="0">
                <a:solidFill>
                  <a:srgbClr val="FF0000"/>
                </a:solidFill>
              </a:rPr>
              <a:t>8</a:t>
            </a:r>
            <a:r>
              <a:rPr lang="zh-CN" altLang="en-US" sz="3200" dirty="0">
                <a:solidFill>
                  <a:srgbClr val="FF0000"/>
                </a:solidFill>
              </a:rPr>
              <a:t>月</a:t>
            </a:r>
            <a:r>
              <a:rPr lang="en-US" altLang="zh-CN" sz="3200" dirty="0">
                <a:solidFill>
                  <a:srgbClr val="FF0000"/>
                </a:solidFill>
              </a:rPr>
              <a:t>——</a:t>
            </a:r>
            <a:r>
              <a:rPr lang="zh-CN" altLang="en-US" sz="3200" dirty="0">
                <a:solidFill>
                  <a:srgbClr val="FF0000"/>
                </a:solidFill>
              </a:rPr>
              <a:t>埃里克</a:t>
            </a:r>
            <a:r>
              <a:rPr lang="en-US" altLang="zh-CN" sz="3200" dirty="0">
                <a:solidFill>
                  <a:srgbClr val="FF0000"/>
                </a:solidFill>
              </a:rPr>
              <a:t>.</a:t>
            </a:r>
            <a:r>
              <a:rPr lang="zh-CN" altLang="en-US" sz="3200" dirty="0">
                <a:solidFill>
                  <a:srgbClr val="FF0000"/>
                </a:solidFill>
              </a:rPr>
              <a:t>施密特出任首席执行官</a:t>
            </a:r>
            <a:endParaRPr lang="zh-CN" altLang="en-US" sz="3200" dirty="0">
              <a:solidFill>
                <a:srgbClr val="FF0000"/>
              </a:solidFill>
            </a:endParaRPr>
          </a:p>
        </p:txBody>
      </p:sp>
      <p:sp>
        <p:nvSpPr>
          <p:cNvPr id="2" name="文本占位符 1"/>
          <p:cNvSpPr>
            <a:spLocks noGrp="1"/>
          </p:cNvSpPr>
          <p:nvPr>
            <p:ph type="body" sz="half" idx="2"/>
            <p:custDataLst>
              <p:tags r:id="rId2"/>
            </p:custDataLst>
          </p:nvPr>
        </p:nvSpPr>
        <p:spPr/>
        <p:txBody>
          <a:bodyPr>
            <a:normAutofit/>
          </a:bodyPr>
          <a:lstStyle/>
          <a:p>
            <a:r>
              <a:rPr lang="en-US" altLang="zh-CN" sz="2000" dirty="0"/>
              <a:t>2001</a:t>
            </a:r>
            <a:r>
              <a:rPr lang="zh-CN" altLang="en-US" sz="2000" dirty="0"/>
              <a:t>年，佩奇和布林雇用了埃里克</a:t>
            </a:r>
            <a:r>
              <a:rPr lang="en-US" altLang="zh-CN" sz="2000" dirty="0"/>
              <a:t>.</a:t>
            </a:r>
            <a:r>
              <a:rPr lang="zh-CN" altLang="en-US" sz="2000" dirty="0"/>
              <a:t>施密特负责谷歌的日常业务运营。他本人具备着丰富的工程背景，为谷歌的运营提供了专业指导。同年三月，施密特加入谷歌董事会担任主席，短短五个月后正式成为公司首席执行官，一待就是十年，是</a:t>
            </a:r>
            <a:r>
              <a:rPr lang="en-US" altLang="zh-CN" sz="2000" dirty="0"/>
              <a:t>Google</a:t>
            </a:r>
            <a:r>
              <a:rPr lang="zh-CN" altLang="en-US" sz="2000" dirty="0"/>
              <a:t>一步步成长的见证人，也是领路人之一。</a:t>
            </a:r>
            <a:endParaRPr lang="zh-CN" altLang="en-US" sz="2000" dirty="0"/>
          </a:p>
        </p:txBody>
      </p:sp>
      <p:pic>
        <p:nvPicPr>
          <p:cNvPr id="6" name="图片占位符 5" descr="a79bb97fd25a9f773378f6e9a483293e"/>
          <p:cNvPicPr>
            <a:picLocks noChangeAspect="1"/>
          </p:cNvPicPr>
          <p:nvPr>
            <p:ph type="pic" idx="1"/>
          </p:nvPr>
        </p:nvPicPr>
        <p:blipFill>
          <a:blip r:embed="rId3"/>
          <a:stretch>
            <a:fillRect/>
          </a:stretch>
        </p:blipFill>
        <p:spPr>
          <a:xfrm>
            <a:off x="5520055" y="29845"/>
            <a:ext cx="6646545" cy="6788150"/>
          </a:xfrm>
          <a:prstGeom prst="rect">
            <a:avLst/>
          </a:prstGeom>
        </p:spPr>
      </p:pic>
    </p:spTree>
    <p:custDataLst>
      <p:tags r:id="rId4"/>
    </p:custDataLst>
  </p:cSld>
  <p:clrMapOvr>
    <a:masterClrMapping/>
  </p:clrMapOvr>
  <p:transition spd="slow">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76325" y="-132080"/>
            <a:ext cx="10039985" cy="105219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en-US" altLang="zh-CN" sz="3600" dirty="0">
                <a:solidFill>
                  <a:srgbClr val="FF0000"/>
                </a:solidFill>
              </a:rPr>
              <a:t>2002</a:t>
            </a:r>
            <a:r>
              <a:rPr lang="zh-CN" altLang="en-US" sz="3600" dirty="0">
                <a:solidFill>
                  <a:srgbClr val="FF0000"/>
                </a:solidFill>
              </a:rPr>
              <a:t>年，成功脱险的喜悦</a:t>
            </a:r>
            <a:endParaRPr lang="zh-CN" altLang="en-US" sz="3600" dirty="0">
              <a:solidFill>
                <a:srgbClr val="FF0000"/>
              </a:solidFill>
            </a:endParaRPr>
          </a:p>
        </p:txBody>
      </p:sp>
      <p:sp>
        <p:nvSpPr>
          <p:cNvPr id="3" name="文本框 2"/>
          <p:cNvSpPr txBox="1"/>
          <p:nvPr>
            <p:custDataLst>
              <p:tags r:id="rId2"/>
            </p:custDataLst>
          </p:nvPr>
        </p:nvSpPr>
        <p:spPr>
          <a:xfrm>
            <a:off x="-24765" y="5476240"/>
            <a:ext cx="12201525" cy="1352550"/>
          </a:xfrm>
          <a:prstGeom prst="rect">
            <a:avLst/>
          </a:prstGeom>
        </p:spPr>
        <p:txBody>
          <a:bodyPr vert="horz" lIns="91440" tIns="45720" rIns="91440" bIns="45720" rtlCol="0">
            <a:noAutofit/>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latin typeface="+mn-lt"/>
                <a:ea typeface="+mn-ea"/>
              </a:rPr>
              <a:t>众所周知，在谷歌真正站稳脚跟之前一直是雅虎占据主导地位，随着谷歌的发展，雅虎不得不警惕起来，并于</a:t>
            </a:r>
            <a:r>
              <a:rPr lang="en-US" altLang="zh-CN" sz="1800" dirty="0">
                <a:latin typeface="+mn-lt"/>
                <a:ea typeface="+mn-ea"/>
              </a:rPr>
              <a:t>2002</a:t>
            </a:r>
            <a:r>
              <a:rPr lang="zh-CN" altLang="en-US" sz="1800" dirty="0">
                <a:latin typeface="+mn-lt"/>
                <a:ea typeface="+mn-ea"/>
              </a:rPr>
              <a:t>年提出了以</a:t>
            </a:r>
            <a:r>
              <a:rPr lang="en-US" altLang="zh-CN" sz="1800" dirty="0">
                <a:latin typeface="+mn-lt"/>
                <a:ea typeface="+mn-ea"/>
              </a:rPr>
              <a:t>30</a:t>
            </a:r>
            <a:r>
              <a:rPr lang="zh-CN" altLang="en-US" sz="1800" dirty="0">
                <a:latin typeface="+mn-lt"/>
                <a:ea typeface="+mn-ea"/>
              </a:rPr>
              <a:t>亿美元收购谷歌的。在谷歌强烈反抗下，最终成功脱险。同年谷歌推出了自己的新闻业部门，一步步爬上巅峰，而雅虎最终没能走到最后，在</a:t>
            </a:r>
            <a:r>
              <a:rPr lang="en-US" altLang="zh-CN" sz="1800" dirty="0">
                <a:latin typeface="+mn-lt"/>
                <a:ea typeface="+mn-ea"/>
              </a:rPr>
              <a:t>2017</a:t>
            </a:r>
            <a:r>
              <a:rPr lang="zh-CN" altLang="en-US" sz="1800" dirty="0">
                <a:latin typeface="+mn-lt"/>
                <a:ea typeface="+mn-ea"/>
              </a:rPr>
              <a:t>年选择卖身于电信巨头威瑞森，当时的交易价格连</a:t>
            </a:r>
            <a:r>
              <a:rPr lang="en-US" altLang="zh-CN" sz="1800" dirty="0">
                <a:latin typeface="+mn-lt"/>
                <a:ea typeface="+mn-ea"/>
              </a:rPr>
              <a:t>50</a:t>
            </a:r>
            <a:r>
              <a:rPr lang="zh-CN" altLang="en-US" sz="1800" dirty="0">
                <a:latin typeface="+mn-lt"/>
                <a:ea typeface="+mn-ea"/>
              </a:rPr>
              <a:t>亿美元都没有。这或许就是英雄末路之悲吧。</a:t>
            </a:r>
            <a:endParaRPr lang="zh-CN" altLang="en-US" sz="1800" dirty="0">
              <a:latin typeface="+mn-lt"/>
              <a:ea typeface="+mn-ea"/>
            </a:endParaRPr>
          </a:p>
        </p:txBody>
      </p:sp>
      <p:pic>
        <p:nvPicPr>
          <p:cNvPr id="6" name="图片 5" descr="C:\Users\小不点\Documents\ba5b3c88d1100d58a9bad30f9e24838e.gifba5b3c88d1100d58a9bad30f9e24838e"/>
          <p:cNvPicPr>
            <a:picLocks noChangeAspect="1"/>
          </p:cNvPicPr>
          <p:nvPr>
            <p:custDataLst>
              <p:tags r:id="rId3"/>
            </p:custDataLst>
          </p:nvPr>
        </p:nvPicPr>
        <p:blipFill rotWithShape="1">
          <a:blip r:embed="rId4"/>
          <a:srcRect/>
          <a:stretch>
            <a:fillRect/>
          </a:stretch>
        </p:blipFill>
        <p:spPr>
          <a:xfrm>
            <a:off x="1160145" y="746760"/>
            <a:ext cx="10155555" cy="4668520"/>
          </a:xfrm>
          <a:prstGeom prst="rect">
            <a:avLst/>
          </a:prstGeom>
        </p:spPr>
      </p:pic>
    </p:spTree>
    <p:custDataLst>
      <p:tags r:id="rId5"/>
    </p:custDataLst>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solidFill>
                  <a:srgbClr val="0070C0"/>
                </a:solidFill>
              </a:rPr>
              <a:t>2004</a:t>
            </a:r>
            <a:r>
              <a:rPr lang="zh-CN" altLang="en-US" dirty="0">
                <a:solidFill>
                  <a:srgbClr val="0070C0"/>
                </a:solidFill>
              </a:rPr>
              <a:t>年</a:t>
            </a:r>
            <a:r>
              <a:rPr lang="en-US" altLang="zh-CN" dirty="0">
                <a:solidFill>
                  <a:srgbClr val="0070C0"/>
                </a:solidFill>
              </a:rPr>
              <a:t>4</a:t>
            </a:r>
            <a:r>
              <a:rPr lang="zh-CN" altLang="en-US" dirty="0">
                <a:solidFill>
                  <a:srgbClr val="0070C0"/>
                </a:solidFill>
              </a:rPr>
              <a:t>月</a:t>
            </a:r>
            <a:r>
              <a:rPr lang="en-US" altLang="zh-CN" dirty="0">
                <a:solidFill>
                  <a:srgbClr val="0070C0"/>
                </a:solidFill>
              </a:rPr>
              <a:t>1</a:t>
            </a:r>
            <a:r>
              <a:rPr lang="zh-CN" altLang="en-US" dirty="0">
                <a:solidFill>
                  <a:srgbClr val="0070C0"/>
                </a:solidFill>
              </a:rPr>
              <a:t>日</a:t>
            </a:r>
            <a:r>
              <a:rPr lang="en-US" altLang="zh-CN" dirty="0">
                <a:solidFill>
                  <a:srgbClr val="0070C0"/>
                </a:solidFill>
              </a:rPr>
              <a:t>——</a:t>
            </a:r>
            <a:r>
              <a:rPr lang="zh-CN" altLang="en-US" dirty="0">
                <a:solidFill>
                  <a:srgbClr val="0070C0"/>
                </a:solidFill>
              </a:rPr>
              <a:t>研究领域的进一步发展</a:t>
            </a:r>
            <a:endParaRPr lang="zh-CN" altLang="en-US" dirty="0">
              <a:solidFill>
                <a:srgbClr val="0070C0"/>
              </a:solidFill>
            </a:endParaRPr>
          </a:p>
        </p:txBody>
      </p:sp>
      <p:pic>
        <p:nvPicPr>
          <p:cNvPr id="8" name="图片占位符 7" descr="C:\Users\小不点\Documents\ab58137f43b0b2870fb3bc59fa1f8e54.jpgab58137f43b0b2870fb3bc59fa1f8e54"/>
          <p:cNvPicPr>
            <a:picLocks noGrp="1" noChangeAspect="1"/>
          </p:cNvPicPr>
          <p:nvPr>
            <p:ph type="pic" idx="1"/>
            <p:custDataLst>
              <p:tags r:id="rId2"/>
            </p:custDataLst>
          </p:nvPr>
        </p:nvPicPr>
        <p:blipFill>
          <a:blip r:embed="rId3"/>
          <a:srcRect/>
          <a:stretch>
            <a:fillRect/>
          </a:stretch>
        </p:blipFill>
        <p:spPr>
          <a:xfrm>
            <a:off x="5567592" y="457200"/>
            <a:ext cx="5403215" cy="5403600"/>
          </a:xfrm>
        </p:spPr>
      </p:pic>
      <p:sp>
        <p:nvSpPr>
          <p:cNvPr id="2" name="文本占位符 1"/>
          <p:cNvSpPr>
            <a:spLocks noGrp="1"/>
          </p:cNvSpPr>
          <p:nvPr>
            <p:ph type="body" sz="half" idx="2"/>
            <p:custDataLst>
              <p:tags r:id="rId4"/>
            </p:custDataLst>
          </p:nvPr>
        </p:nvSpPr>
        <p:spPr>
          <a:xfrm>
            <a:off x="687070" y="2057400"/>
            <a:ext cx="4497070" cy="3811905"/>
          </a:xfrm>
        </p:spPr>
        <p:txBody>
          <a:bodyPr/>
          <a:lstStyle/>
          <a:p>
            <a:r>
              <a:rPr lang="en-US" altLang="zh-CN" dirty="0"/>
              <a:t>2004</a:t>
            </a:r>
            <a:r>
              <a:rPr lang="zh-CN" altLang="en-US" dirty="0"/>
              <a:t>年，谷歌员工</a:t>
            </a:r>
            <a:r>
              <a:rPr lang="en-US" altLang="zh-CN" dirty="0"/>
              <a:t>Paul Buchheit</a:t>
            </a:r>
            <a:r>
              <a:rPr lang="zh-CN" altLang="en-US" dirty="0"/>
              <a:t>研发的了一款电子邮件产品，以处理公司越来越繁复的内部沟通和资料存储问题为主要方向。利用着</a:t>
            </a:r>
            <a:r>
              <a:rPr lang="en-US" altLang="zh-CN" dirty="0"/>
              <a:t>Ajax</a:t>
            </a:r>
            <a:r>
              <a:rPr lang="zh-CN" altLang="en-US" dirty="0"/>
              <a:t>来研发的</a:t>
            </a:r>
            <a:r>
              <a:rPr lang="en-US" altLang="zh-CN" dirty="0"/>
              <a:t>Gmail</a:t>
            </a:r>
            <a:r>
              <a:rPr lang="zh-CN" altLang="en-US" dirty="0"/>
              <a:t>正式问世，提供</a:t>
            </a:r>
            <a:r>
              <a:rPr lang="en-US" altLang="zh-CN" dirty="0"/>
              <a:t>1GB</a:t>
            </a:r>
            <a:r>
              <a:rPr lang="zh-CN" altLang="en-US" dirty="0"/>
              <a:t>的</a:t>
            </a:r>
            <a:r>
              <a:rPr lang="en-US" altLang="zh-CN" dirty="0"/>
              <a:t>·</a:t>
            </a:r>
            <a:r>
              <a:rPr lang="zh-CN" altLang="en-US" dirty="0"/>
              <a:t>内存空间和先进的搜索能力，完美地解决了当时市场上其他邮件产品所面临的问题。并于同年</a:t>
            </a:r>
            <a:r>
              <a:rPr lang="en-US" altLang="zh-CN" dirty="0"/>
              <a:t>8</a:t>
            </a:r>
            <a:r>
              <a:rPr lang="zh-CN" altLang="en-US" dirty="0"/>
              <a:t>月</a:t>
            </a:r>
            <a:r>
              <a:rPr lang="en-US" altLang="zh-CN" dirty="0"/>
              <a:t>19</a:t>
            </a:r>
            <a:r>
              <a:rPr lang="zh-CN" altLang="en-US" dirty="0"/>
              <a:t>日，谷歌登陆纳斯达克，成为上市公司，与此同时也拿到了好几笔投资，鼓足干劲朝着更大市值的目标进发。</a:t>
            </a:r>
            <a:endParaRPr lang="zh-CN" altLang="en-US" dirty="0"/>
          </a:p>
        </p:txBody>
      </p:sp>
    </p:spTree>
    <p:custDataLst>
      <p:tags r:id="rId5"/>
    </p:custDataLst>
  </p:cSld>
  <p:clrMapOvr>
    <a:masterClrMapping/>
  </p:clrMapOvr>
  <p:transition advTm="1188">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a:t>崛起时代</a:t>
            </a:r>
            <a:r>
              <a:rPr lang="en-US" altLang="zh-CN"/>
              <a:t>——</a:t>
            </a:r>
            <a:r>
              <a:rPr lang="zh-CN" altLang="en-US"/>
              <a:t>见证不一样的</a:t>
            </a:r>
            <a:r>
              <a:rPr lang="en-US" altLang="zh-CN"/>
              <a:t>Google</a:t>
            </a:r>
            <a:endParaRPr lang="en-US" altLang="zh-CN"/>
          </a:p>
        </p:txBody>
      </p:sp>
      <p:sp>
        <p:nvSpPr>
          <p:cNvPr id="8" name="文本占位符 7"/>
          <p:cNvSpPr>
            <a:spLocks noGrp="1"/>
          </p:cNvSpPr>
          <p:nvPr>
            <p:ph type="body" idx="1"/>
            <p:custDataLst>
              <p:tags r:id="rId2"/>
            </p:custDataLst>
          </p:nvPr>
        </p:nvSpPr>
        <p:spPr/>
        <p:txBody>
          <a:bodyPr/>
          <a:lstStyle/>
          <a:p>
            <a:r>
              <a:rPr lang="en-US" altLang="zh-CN" dirty="0"/>
              <a:t>WE DII KEEP IT WAITTING</a:t>
            </a:r>
            <a:endParaRPr lang="en-US" altLang="zh-CN" dirty="0"/>
          </a:p>
        </p:txBody>
      </p:sp>
      <p:sp>
        <p:nvSpPr>
          <p:cNvPr id="4" name="文本框 3"/>
          <p:cNvSpPr txBox="1"/>
          <p:nvPr>
            <p:custDataLst>
              <p:tags r:id="rId3"/>
            </p:custDataLst>
          </p:nvPr>
        </p:nvSpPr>
        <p:spPr>
          <a:xfrm>
            <a:off x="5286856" y="0"/>
            <a:ext cx="1618287" cy="888746"/>
          </a:xfrm>
          <a:prstGeom prst="rect">
            <a:avLst/>
          </a:prstGeom>
          <a:noFill/>
        </p:spPr>
        <p:txBody>
          <a:bodyPr wrap="square" rtlCol="0">
            <a:normAutofit/>
          </a:bodyPr>
          <a:lstStyle/>
          <a:p>
            <a:pPr algn="ctr"/>
            <a:r>
              <a:rPr lang="en-US" altLang="zh-CN" sz="4800">
                <a:solidFill>
                  <a:schemeClr val="bg1"/>
                </a:solidFill>
              </a:rPr>
              <a:t>2</a:t>
            </a:r>
            <a:endParaRPr lang="en-US" altLang="zh-CN" sz="4800">
              <a:solidFill>
                <a:schemeClr val="bg1"/>
              </a:solidFill>
            </a:endParaRPr>
          </a:p>
        </p:txBody>
      </p:sp>
    </p:spTree>
    <p:custDataLst>
      <p:tags r:id="rId4"/>
    </p:custDataLst>
  </p:cSld>
  <p:clrMapOvr>
    <a:masterClrMapping/>
  </p:clrMapOvr>
  <p:transition>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custDataLst>
              <p:tags r:id="rId1"/>
            </p:custDataLst>
          </p:nvPr>
        </p:nvSpPr>
        <p:spPr>
          <a:xfrm>
            <a:off x="-2866" y="-1"/>
            <a:ext cx="6558951" cy="6709021"/>
          </a:xfrm>
          <a:custGeom>
            <a:avLst/>
            <a:gdLst>
              <a:gd name="connsiteX0" fmla="*/ 0 w 5892800"/>
              <a:gd name="connsiteY0" fmla="*/ 0 h 6027628"/>
              <a:gd name="connsiteX1" fmla="*/ 4899527 w 5892800"/>
              <a:gd name="connsiteY1" fmla="*/ 0 h 6027628"/>
              <a:gd name="connsiteX2" fmla="*/ 5042176 w 5892800"/>
              <a:gd name="connsiteY2" fmla="*/ 151333 h 6027628"/>
              <a:gd name="connsiteX3" fmla="*/ 5892800 w 5892800"/>
              <a:gd name="connsiteY3" fmla="*/ 2435964 h 6027628"/>
              <a:gd name="connsiteX4" fmla="*/ 2167731 w 5892800"/>
              <a:gd name="connsiteY4" fmla="*/ 6027628 h 6027628"/>
              <a:gd name="connsiteX5" fmla="*/ 85010 w 5892800"/>
              <a:gd name="connsiteY5" fmla="*/ 5414228 h 6027628"/>
              <a:gd name="connsiteX6" fmla="*/ 0 w 5892800"/>
              <a:gd name="connsiteY6" fmla="*/ 5352936 h 60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0" h="6027628">
                <a:moveTo>
                  <a:pt x="0" y="0"/>
                </a:moveTo>
                <a:lnTo>
                  <a:pt x="4899527" y="0"/>
                </a:lnTo>
                <a:lnTo>
                  <a:pt x="5042176" y="151333"/>
                </a:lnTo>
                <a:cubicBezTo>
                  <a:pt x="5573579" y="772184"/>
                  <a:pt x="5892800" y="1568131"/>
                  <a:pt x="5892800" y="2435964"/>
                </a:cubicBezTo>
                <a:cubicBezTo>
                  <a:pt x="5892800" y="4419585"/>
                  <a:pt x="4225030" y="6027628"/>
                  <a:pt x="2167731" y="6027628"/>
                </a:cubicBezTo>
                <a:cubicBezTo>
                  <a:pt x="1396244" y="6027628"/>
                  <a:pt x="679535" y="5801497"/>
                  <a:pt x="85010" y="5414228"/>
                </a:cubicBezTo>
                <a:lnTo>
                  <a:pt x="0" y="5352936"/>
                </a:lnTo>
                <a:close/>
              </a:path>
            </a:pathLst>
          </a:cu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0" name="任意多边形 9"/>
          <p:cNvSpPr/>
          <p:nvPr>
            <p:custDataLst>
              <p:tags r:id="rId2"/>
            </p:custDataLst>
          </p:nvPr>
        </p:nvSpPr>
        <p:spPr>
          <a:xfrm>
            <a:off x="-2865" y="-1"/>
            <a:ext cx="6332780" cy="6525257"/>
          </a:xfrm>
          <a:custGeom>
            <a:avLst/>
            <a:gdLst>
              <a:gd name="connsiteX0" fmla="*/ 0 w 5689600"/>
              <a:gd name="connsiteY0" fmla="*/ 0 h 5862528"/>
              <a:gd name="connsiteX1" fmla="*/ 4849654 w 5689600"/>
              <a:gd name="connsiteY1" fmla="*/ 0 h 5862528"/>
              <a:gd name="connsiteX2" fmla="*/ 5053417 w 5689600"/>
              <a:gd name="connsiteY2" fmla="*/ 262731 h 5862528"/>
              <a:gd name="connsiteX3" fmla="*/ 5689600 w 5689600"/>
              <a:gd name="connsiteY3" fmla="*/ 2270864 h 5862528"/>
              <a:gd name="connsiteX4" fmla="*/ 1964531 w 5689600"/>
              <a:gd name="connsiteY4" fmla="*/ 5862528 h 5862528"/>
              <a:gd name="connsiteX5" fmla="*/ 110353 w 5689600"/>
              <a:gd name="connsiteY5" fmla="*/ 5386674 h 5862528"/>
              <a:gd name="connsiteX6" fmla="*/ 0 w 5689600"/>
              <a:gd name="connsiteY6" fmla="*/ 5320259 h 586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00" h="5862528">
                <a:moveTo>
                  <a:pt x="0" y="0"/>
                </a:moveTo>
                <a:lnTo>
                  <a:pt x="4849654" y="0"/>
                </a:lnTo>
                <a:lnTo>
                  <a:pt x="5053417" y="262731"/>
                </a:lnTo>
                <a:cubicBezTo>
                  <a:pt x="5455070" y="835965"/>
                  <a:pt x="5689600" y="1527007"/>
                  <a:pt x="5689600" y="2270864"/>
                </a:cubicBezTo>
                <a:cubicBezTo>
                  <a:pt x="5689600" y="4254485"/>
                  <a:pt x="4021830" y="5862528"/>
                  <a:pt x="1964531" y="5862528"/>
                </a:cubicBezTo>
                <a:cubicBezTo>
                  <a:pt x="1289480" y="5862528"/>
                  <a:pt x="656368" y="5689397"/>
                  <a:pt x="110353" y="5386674"/>
                </a:cubicBezTo>
                <a:lnTo>
                  <a:pt x="0" y="5320259"/>
                </a:lnTo>
                <a:close/>
              </a:path>
            </a:pathLst>
          </a:cu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4" name="任意多边形 13"/>
          <p:cNvSpPr/>
          <p:nvPr>
            <p:custDataLst>
              <p:tags r:id="rId3"/>
            </p:custDataLst>
          </p:nvPr>
        </p:nvSpPr>
        <p:spPr>
          <a:xfrm>
            <a:off x="-3175" y="0"/>
            <a:ext cx="5873115" cy="5596890"/>
          </a:xfrm>
          <a:custGeom>
            <a:avLst/>
            <a:gdLst>
              <a:gd name="connsiteX0" fmla="*/ 0 w 5588000"/>
              <a:gd name="connsiteY0" fmla="*/ 0 h 5773628"/>
              <a:gd name="connsiteX1" fmla="*/ 4817001 w 5588000"/>
              <a:gd name="connsiteY1" fmla="*/ 0 h 5773628"/>
              <a:gd name="connsiteX2" fmla="*/ 4951817 w 5588000"/>
              <a:gd name="connsiteY2" fmla="*/ 173831 h 5773628"/>
              <a:gd name="connsiteX3" fmla="*/ 5588000 w 5588000"/>
              <a:gd name="connsiteY3" fmla="*/ 2181964 h 5773628"/>
              <a:gd name="connsiteX4" fmla="*/ 1862931 w 5588000"/>
              <a:gd name="connsiteY4" fmla="*/ 5773628 h 5773628"/>
              <a:gd name="connsiteX5" fmla="*/ 8753 w 5588000"/>
              <a:gd name="connsiteY5" fmla="*/ 5297774 h 5773628"/>
              <a:gd name="connsiteX6" fmla="*/ 0 w 5588000"/>
              <a:gd name="connsiteY6" fmla="*/ 5292506 h 577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000" h="5773628">
                <a:moveTo>
                  <a:pt x="0" y="0"/>
                </a:moveTo>
                <a:lnTo>
                  <a:pt x="4817001" y="0"/>
                </a:lnTo>
                <a:lnTo>
                  <a:pt x="4951817" y="173831"/>
                </a:lnTo>
                <a:cubicBezTo>
                  <a:pt x="5353470" y="747065"/>
                  <a:pt x="5588000" y="1438107"/>
                  <a:pt x="5588000" y="2181964"/>
                </a:cubicBezTo>
                <a:cubicBezTo>
                  <a:pt x="5588000" y="4165585"/>
                  <a:pt x="3920230" y="5773628"/>
                  <a:pt x="1862931" y="5773628"/>
                </a:cubicBezTo>
                <a:cubicBezTo>
                  <a:pt x="1187880" y="5773628"/>
                  <a:pt x="554768" y="5600497"/>
                  <a:pt x="8753" y="5297774"/>
                </a:cubicBezTo>
                <a:lnTo>
                  <a:pt x="0" y="5292506"/>
                </a:lnTo>
                <a:close/>
              </a:path>
            </a:pathLst>
          </a:custGeom>
          <a:blipFill rotWithShape="1">
            <a:blip r:embed="rId4"/>
            <a:srcRect/>
            <a:stretch>
              <a:fillRect l="-5796" t="-1365" r="-2386" b="-2120"/>
            </a:stretch>
          </a:blip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4" name="矩形 23"/>
          <p:cNvSpPr/>
          <p:nvPr>
            <p:custDataLst>
              <p:tags r:id="rId5"/>
            </p:custDataLst>
          </p:nvPr>
        </p:nvSpPr>
        <p:spPr>
          <a:xfrm>
            <a:off x="5624195" y="5296535"/>
            <a:ext cx="5320665" cy="1504315"/>
          </a:xfrm>
          <a:prstGeom prst="rect">
            <a:avLst/>
          </a:prstGeom>
        </p:spPr>
        <p:txBody>
          <a:bodyPr wrap="squar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000" b="1" dirty="0">
                <a:solidFill>
                  <a:srgbClr val="FF0000"/>
                </a:solidFill>
                <a:latin typeface="+mj-lt"/>
                <a:ea typeface="+mj-ea"/>
                <a:cs typeface="+mj-cs"/>
              </a:rPr>
              <a:t>GOOGLE  </a:t>
            </a:r>
            <a:r>
              <a:rPr lang="zh-CN" altLang="en-US" sz="4000" b="1" dirty="0">
                <a:solidFill>
                  <a:srgbClr val="FF0000"/>
                </a:solidFill>
                <a:latin typeface="+mj-lt"/>
                <a:ea typeface="+mj-ea"/>
                <a:cs typeface="+mj-cs"/>
              </a:rPr>
              <a:t>缓缓崛起，旭日高升</a:t>
            </a:r>
            <a:endParaRPr lang="zh-CN" altLang="en-US" sz="4000" b="1" dirty="0">
              <a:solidFill>
                <a:srgbClr val="FF0000"/>
              </a:solidFill>
              <a:latin typeface="+mj-lt"/>
              <a:ea typeface="+mj-ea"/>
              <a:cs typeface="+mj-cs"/>
            </a:endParaRPr>
          </a:p>
        </p:txBody>
      </p:sp>
      <p:sp>
        <p:nvSpPr>
          <p:cNvPr id="25" name="矩形 24"/>
          <p:cNvSpPr/>
          <p:nvPr>
            <p:custDataLst>
              <p:tags r:id="rId6"/>
            </p:custDataLst>
          </p:nvPr>
        </p:nvSpPr>
        <p:spPr>
          <a:xfrm>
            <a:off x="7304658" y="364545"/>
            <a:ext cx="4297871" cy="239151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30000"/>
              </a:lnSpc>
              <a:buClr>
                <a:schemeClr val="accent1"/>
              </a:buClr>
              <a:buFont typeface="Wingdings" panose="05000000000000000000" pitchFamily="2" charset="2"/>
              <a:buChar char="l"/>
            </a:pPr>
            <a:r>
              <a:rPr lang="en-US" altLang="zh-CN" sz="2400" dirty="0"/>
              <a:t>2006 </a:t>
            </a:r>
            <a:r>
              <a:rPr lang="zh-CN" altLang="en-US" sz="2400" dirty="0"/>
              <a:t>年</a:t>
            </a:r>
            <a:r>
              <a:rPr lang="en-US" altLang="zh-CN" sz="2400" dirty="0"/>
              <a:t>1</a:t>
            </a:r>
            <a:r>
              <a:rPr lang="zh-CN" altLang="en-US" sz="2400" dirty="0"/>
              <a:t>月</a:t>
            </a:r>
            <a:r>
              <a:rPr lang="en-US" altLang="zh-CN" sz="2400" dirty="0"/>
              <a:t>27</a:t>
            </a:r>
            <a:r>
              <a:rPr lang="zh-CN" altLang="en-US" sz="2400" dirty="0"/>
              <a:t>日，谷歌正式进军中国，推出搜索引擎服务，在中国成立了子公司，进一步与百度竞争。并与同年</a:t>
            </a:r>
            <a:r>
              <a:rPr lang="en-US" altLang="zh-CN" sz="2400" dirty="0"/>
              <a:t>10</a:t>
            </a:r>
            <a:r>
              <a:rPr lang="zh-CN" altLang="en-US" sz="2400" dirty="0"/>
              <a:t>月正式收购了</a:t>
            </a:r>
            <a:r>
              <a:rPr lang="en-US" altLang="zh-CN" sz="2400" dirty="0"/>
              <a:t>You Tube</a:t>
            </a:r>
            <a:r>
              <a:rPr lang="zh-CN" altLang="en-US" sz="2400" dirty="0"/>
              <a:t>。</a:t>
            </a:r>
            <a:endParaRPr lang="zh-CN" altLang="en-US" sz="2400" dirty="0"/>
          </a:p>
        </p:txBody>
      </p:sp>
      <p:sp>
        <p:nvSpPr>
          <p:cNvPr id="26" name="矩形 25"/>
          <p:cNvSpPr/>
          <p:nvPr>
            <p:custDataLst>
              <p:tags r:id="rId7"/>
            </p:custDataLst>
          </p:nvPr>
        </p:nvSpPr>
        <p:spPr>
          <a:xfrm>
            <a:off x="7304658" y="2756057"/>
            <a:ext cx="4297871" cy="224266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normAutofit/>
          </a:bodyPr>
          <a:lstStyle/>
          <a:p>
            <a:pPr marL="285750" indent="-285750" algn="just">
              <a:lnSpc>
                <a:spcPct val="130000"/>
              </a:lnSpc>
              <a:buClr>
                <a:schemeClr val="accent1"/>
              </a:buClr>
              <a:buFont typeface="Wingdings" panose="05000000000000000000" pitchFamily="2" charset="2"/>
              <a:buChar char="l"/>
            </a:pPr>
            <a:r>
              <a:rPr lang="en-US" altLang="zh-CN" sz="2400" dirty="0">
                <a:solidFill>
                  <a:schemeClr val="tx1"/>
                </a:solidFill>
                <a:uFillTx/>
              </a:rPr>
              <a:t>2007</a:t>
            </a:r>
            <a:r>
              <a:rPr lang="zh-CN" altLang="en-US" sz="2400" dirty="0">
                <a:solidFill>
                  <a:schemeClr val="tx1"/>
                </a:solidFill>
                <a:uFillTx/>
              </a:rPr>
              <a:t>年</a:t>
            </a:r>
            <a:r>
              <a:rPr lang="en-US" altLang="zh-CN" sz="2400" dirty="0">
                <a:solidFill>
                  <a:schemeClr val="tx1"/>
                </a:solidFill>
                <a:uFillTx/>
              </a:rPr>
              <a:t>4</a:t>
            </a:r>
            <a:r>
              <a:rPr lang="zh-CN" altLang="en-US" sz="2400" dirty="0">
                <a:solidFill>
                  <a:schemeClr val="tx1"/>
                </a:solidFill>
                <a:uFillTx/>
              </a:rPr>
              <a:t>月</a:t>
            </a:r>
            <a:r>
              <a:rPr lang="en-US" altLang="zh-CN" sz="2400" dirty="0">
                <a:solidFill>
                  <a:schemeClr val="tx1"/>
                </a:solidFill>
                <a:uFillTx/>
              </a:rPr>
              <a:t>14</a:t>
            </a:r>
            <a:r>
              <a:rPr lang="zh-CN" altLang="en-US" sz="2400" dirty="0">
                <a:solidFill>
                  <a:schemeClr val="tx1"/>
                </a:solidFill>
                <a:uFillTx/>
              </a:rPr>
              <a:t>日，正式收购了网络广告服务商</a:t>
            </a:r>
            <a:r>
              <a:rPr lang="en-US" altLang="zh-CN" sz="2400" dirty="0">
                <a:solidFill>
                  <a:schemeClr val="tx1"/>
                </a:solidFill>
                <a:uFillTx/>
              </a:rPr>
              <a:t>DoubleClick,</a:t>
            </a:r>
            <a:r>
              <a:rPr lang="zh-CN" altLang="en-US" sz="2400" dirty="0">
                <a:solidFill>
                  <a:schemeClr val="tx1"/>
                </a:solidFill>
                <a:uFillTx/>
              </a:rPr>
              <a:t>加固了自己的广告帝国。</a:t>
            </a:r>
            <a:endParaRPr lang="zh-CN" altLang="en-US" sz="2400" dirty="0">
              <a:solidFill>
                <a:schemeClr val="tx1"/>
              </a:solidFill>
              <a:uFillTx/>
            </a:endParaRPr>
          </a:p>
        </p:txBody>
      </p:sp>
      <p:sp>
        <p:nvSpPr>
          <p:cNvPr id="27" name="任意多边形 26"/>
          <p:cNvSpPr/>
          <p:nvPr>
            <p:custDataLst>
              <p:tags r:id="rId8"/>
            </p:custDataLst>
          </p:nvPr>
        </p:nvSpPr>
        <p:spPr>
          <a:xfrm flipH="1" flipV="1">
            <a:off x="11170965" y="5788196"/>
            <a:ext cx="1035409" cy="1069804"/>
          </a:xfrm>
          <a:custGeom>
            <a:avLst/>
            <a:gdLst>
              <a:gd name="connsiteX0" fmla="*/ 0 w 5588000"/>
              <a:gd name="connsiteY0" fmla="*/ 0 h 5773628"/>
              <a:gd name="connsiteX1" fmla="*/ 4817001 w 5588000"/>
              <a:gd name="connsiteY1" fmla="*/ 0 h 5773628"/>
              <a:gd name="connsiteX2" fmla="*/ 4951817 w 5588000"/>
              <a:gd name="connsiteY2" fmla="*/ 173831 h 5773628"/>
              <a:gd name="connsiteX3" fmla="*/ 5588000 w 5588000"/>
              <a:gd name="connsiteY3" fmla="*/ 2181964 h 5773628"/>
              <a:gd name="connsiteX4" fmla="*/ 1862931 w 5588000"/>
              <a:gd name="connsiteY4" fmla="*/ 5773628 h 5773628"/>
              <a:gd name="connsiteX5" fmla="*/ 8753 w 5588000"/>
              <a:gd name="connsiteY5" fmla="*/ 5297774 h 5773628"/>
              <a:gd name="connsiteX6" fmla="*/ 0 w 5588000"/>
              <a:gd name="connsiteY6" fmla="*/ 5292506 h 577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000" h="5773628">
                <a:moveTo>
                  <a:pt x="0" y="0"/>
                </a:moveTo>
                <a:lnTo>
                  <a:pt x="4817001" y="0"/>
                </a:lnTo>
                <a:lnTo>
                  <a:pt x="4951817" y="173831"/>
                </a:lnTo>
                <a:cubicBezTo>
                  <a:pt x="5353470" y="747065"/>
                  <a:pt x="5588000" y="1438107"/>
                  <a:pt x="5588000" y="2181964"/>
                </a:cubicBezTo>
                <a:cubicBezTo>
                  <a:pt x="5588000" y="4165585"/>
                  <a:pt x="3920230" y="5773628"/>
                  <a:pt x="1862931" y="5773628"/>
                </a:cubicBezTo>
                <a:cubicBezTo>
                  <a:pt x="1187880" y="5773628"/>
                  <a:pt x="554768" y="5600497"/>
                  <a:pt x="8753" y="5297774"/>
                </a:cubicBezTo>
                <a:lnTo>
                  <a:pt x="0" y="5292506"/>
                </a:lnTo>
                <a:close/>
              </a:path>
            </a:pathLst>
          </a:cu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9"/>
    </p:custDataLst>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custDataLst>
              <p:tags r:id="rId1"/>
            </p:custDataLst>
          </p:nvPr>
        </p:nvSpPr>
        <p:spPr>
          <a:xfrm rot="20173355">
            <a:off x="9493892" y="-647684"/>
            <a:ext cx="1359937" cy="8013576"/>
          </a:xfrm>
          <a:custGeom>
            <a:avLst/>
            <a:gdLst>
              <a:gd name="connsiteX0" fmla="*/ 0 w 1354667"/>
              <a:gd name="connsiteY0" fmla="*/ 0 h 7982519"/>
              <a:gd name="connsiteX1" fmla="*/ 1354667 w 1354667"/>
              <a:gd name="connsiteY1" fmla="*/ 596842 h 7982519"/>
              <a:gd name="connsiteX2" fmla="*/ 1354667 w 1354667"/>
              <a:gd name="connsiteY2" fmla="*/ 7423910 h 7982519"/>
              <a:gd name="connsiteX3" fmla="*/ 1108554 w 1354667"/>
              <a:gd name="connsiteY3" fmla="*/ 7982519 h 7982519"/>
              <a:gd name="connsiteX4" fmla="*/ 0 w 1354667"/>
              <a:gd name="connsiteY4" fmla="*/ 7494110 h 79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667" h="7982519">
                <a:moveTo>
                  <a:pt x="0" y="0"/>
                </a:moveTo>
                <a:lnTo>
                  <a:pt x="1354667" y="596842"/>
                </a:lnTo>
                <a:lnTo>
                  <a:pt x="1354667" y="7423910"/>
                </a:lnTo>
                <a:lnTo>
                  <a:pt x="1108554" y="7982519"/>
                </a:lnTo>
                <a:lnTo>
                  <a:pt x="0" y="7494110"/>
                </a:lnTo>
                <a:close/>
              </a:path>
            </a:pathLst>
          </a:cu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4" name="矩形 3"/>
          <p:cNvSpPr/>
          <p:nvPr>
            <p:custDataLst>
              <p:tags r:id="rId2"/>
            </p:custDataLst>
          </p:nvPr>
        </p:nvSpPr>
        <p:spPr>
          <a:xfrm rot="20160000">
            <a:off x="7571154" y="721339"/>
            <a:ext cx="3873831" cy="3873831"/>
          </a:xfrm>
          <a:prstGeom prst="rect">
            <a:avLst/>
          </a:prstGeom>
          <a:blipFill dpi="0" rotWithShape="1">
            <a:blip r:embed="rId3">
              <a:extLst>
                <a:ext uri="{28A0092B-C50C-407E-A947-70E740481C1C}">
                  <a14:useLocalDpi xmlns:a14="http://schemas.microsoft.com/office/drawing/2010/main" val="0"/>
                </a:ext>
              </a:extLst>
            </a:blip>
            <a:srcRect/>
            <a:stretch>
              <a:fillRect/>
            </a:stretch>
          </a:blipFill>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5" name="矩形 4"/>
          <p:cNvSpPr/>
          <p:nvPr>
            <p:custDataLst>
              <p:tags r:id="rId4"/>
            </p:custDataLst>
          </p:nvPr>
        </p:nvSpPr>
        <p:spPr>
          <a:xfrm rot="20173355">
            <a:off x="9000068" y="5886718"/>
            <a:ext cx="890334" cy="588249"/>
          </a:xfrm>
          <a:prstGeom prst="rect">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6" name="矩形 5"/>
          <p:cNvSpPr/>
          <p:nvPr>
            <p:custDataLst>
              <p:tags r:id="rId5"/>
            </p:custDataLst>
          </p:nvPr>
        </p:nvSpPr>
        <p:spPr>
          <a:xfrm rot="20173355">
            <a:off x="8079560" y="5753937"/>
            <a:ext cx="696281" cy="460037"/>
          </a:xfrm>
          <a:prstGeom prst="rect">
            <a:avLst/>
          </a:prstGeom>
          <a:solidFill>
            <a:schemeClr val="accent1">
              <a:alpha val="1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7" name="矩形 6"/>
          <p:cNvSpPr/>
          <p:nvPr>
            <p:custDataLst>
              <p:tags r:id="rId6"/>
            </p:custDataLst>
          </p:nvPr>
        </p:nvSpPr>
        <p:spPr>
          <a:xfrm rot="20173355">
            <a:off x="7711362" y="6416029"/>
            <a:ext cx="529779" cy="350028"/>
          </a:xfrm>
          <a:prstGeom prst="rect">
            <a:avLst/>
          </a:prstGeom>
          <a:solidFill>
            <a:schemeClr val="accent1">
              <a:alpha val="1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8" name="矩形 7"/>
          <p:cNvSpPr/>
          <p:nvPr>
            <p:custDataLst>
              <p:tags r:id="rId7"/>
            </p:custDataLst>
          </p:nvPr>
        </p:nvSpPr>
        <p:spPr>
          <a:xfrm rot="20173355">
            <a:off x="7383680" y="5712418"/>
            <a:ext cx="506488" cy="334640"/>
          </a:xfrm>
          <a:prstGeom prst="rect">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9" name="矩形 8"/>
          <p:cNvSpPr/>
          <p:nvPr>
            <p:custDataLst>
              <p:tags r:id="rId8"/>
            </p:custDataLst>
          </p:nvPr>
        </p:nvSpPr>
        <p:spPr>
          <a:xfrm rot="20173355">
            <a:off x="8623736" y="5191124"/>
            <a:ext cx="529779" cy="350028"/>
          </a:xfrm>
          <a:prstGeom prst="rect">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0" name="矩形 9"/>
          <p:cNvSpPr/>
          <p:nvPr>
            <p:custDataLst>
              <p:tags r:id="rId9"/>
            </p:custDataLst>
          </p:nvPr>
        </p:nvSpPr>
        <p:spPr>
          <a:xfrm>
            <a:off x="224287" y="495953"/>
            <a:ext cx="5118389" cy="1116357"/>
          </a:xfrm>
          <a:prstGeom prst="rect">
            <a:avLst/>
          </a:prstGeom>
        </p:spPr>
        <p:txBody>
          <a:bodyPr wrap="square"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3600" b="1" dirty="0">
                <a:solidFill>
                  <a:srgbClr val="00B050"/>
                </a:solidFill>
                <a:latin typeface="+mj-lt"/>
                <a:ea typeface="+mj-ea"/>
                <a:cs typeface="+mj-cs"/>
              </a:rPr>
              <a:t>专属于</a:t>
            </a:r>
            <a:r>
              <a:rPr lang="en-US" altLang="zh-CN" sz="3600" b="1" dirty="0">
                <a:solidFill>
                  <a:srgbClr val="00B050"/>
                </a:solidFill>
                <a:latin typeface="+mj-lt"/>
                <a:ea typeface="+mj-ea"/>
                <a:cs typeface="+mj-cs"/>
              </a:rPr>
              <a:t>Google</a:t>
            </a:r>
            <a:r>
              <a:rPr lang="zh-CN" altLang="en-US" sz="3600" b="1" dirty="0">
                <a:solidFill>
                  <a:srgbClr val="00B050"/>
                </a:solidFill>
                <a:latin typeface="+mj-lt"/>
                <a:ea typeface="+mj-ea"/>
                <a:cs typeface="+mj-cs"/>
              </a:rPr>
              <a:t>的</a:t>
            </a:r>
            <a:r>
              <a:rPr lang="en-US" altLang="zh-CN" sz="3600" b="1" dirty="0">
                <a:solidFill>
                  <a:srgbClr val="00B050"/>
                </a:solidFill>
                <a:latin typeface="+mj-lt"/>
                <a:ea typeface="+mj-ea"/>
                <a:cs typeface="+mj-cs"/>
              </a:rPr>
              <a:t>2008</a:t>
            </a:r>
            <a:endParaRPr lang="en-US" altLang="zh-CN" sz="3600" b="1" dirty="0">
              <a:solidFill>
                <a:srgbClr val="00B050"/>
              </a:solidFill>
              <a:latin typeface="+mj-lt"/>
              <a:ea typeface="+mj-ea"/>
              <a:cs typeface="+mj-cs"/>
            </a:endParaRPr>
          </a:p>
        </p:txBody>
      </p:sp>
      <p:sp>
        <p:nvSpPr>
          <p:cNvPr id="11" name="矩形 10"/>
          <p:cNvSpPr/>
          <p:nvPr>
            <p:custDataLst>
              <p:tags r:id="rId10"/>
            </p:custDataLst>
          </p:nvPr>
        </p:nvSpPr>
        <p:spPr>
          <a:xfrm>
            <a:off x="1241425" y="1933575"/>
            <a:ext cx="4663440" cy="2303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30000"/>
              </a:lnSpc>
              <a:buClr>
                <a:schemeClr val="accent1"/>
              </a:buClr>
            </a:pPr>
            <a:r>
              <a:rPr lang="en-US" altLang="zh-CN" sz="2400" dirty="0"/>
              <a:t>2008</a:t>
            </a:r>
            <a:r>
              <a:rPr lang="zh-CN" altLang="en-US" sz="2400" dirty="0"/>
              <a:t>年</a:t>
            </a:r>
            <a:r>
              <a:rPr lang="en-US" altLang="zh-CN" sz="2400" dirty="0"/>
              <a:t>9</a:t>
            </a:r>
            <a:r>
              <a:rPr lang="zh-CN" altLang="en-US" sz="2400" dirty="0"/>
              <a:t>月</a:t>
            </a:r>
            <a:r>
              <a:rPr lang="en-US" altLang="zh-CN" sz="2400" dirty="0"/>
              <a:t>2</a:t>
            </a:r>
            <a:r>
              <a:rPr lang="zh-CN" altLang="en-US" sz="2400" dirty="0"/>
              <a:t>日，谷歌正式推出</a:t>
            </a:r>
            <a:r>
              <a:rPr lang="en-US" altLang="zh-CN" sz="2400" dirty="0"/>
              <a:t>Chrome</a:t>
            </a:r>
            <a:r>
              <a:rPr lang="zh-CN" altLang="en-US" sz="2400" dirty="0"/>
              <a:t>浏览器，成为了现阶段全球占比高于</a:t>
            </a:r>
            <a:r>
              <a:rPr lang="en-US" altLang="zh-CN" sz="2400" dirty="0"/>
              <a:t>60%</a:t>
            </a:r>
            <a:r>
              <a:rPr lang="zh-CN" altLang="en-US" sz="2400" dirty="0"/>
              <a:t>，比火狐和</a:t>
            </a:r>
            <a:r>
              <a:rPr lang="en-US" altLang="zh-CN" sz="2400" dirty="0"/>
              <a:t>IE</a:t>
            </a:r>
            <a:r>
              <a:rPr lang="zh-CN" altLang="en-US" sz="2400" dirty="0"/>
              <a:t>更受欢迎。</a:t>
            </a:r>
            <a:endParaRPr lang="zh-CN" altLang="en-US" sz="2400" dirty="0"/>
          </a:p>
        </p:txBody>
      </p:sp>
      <p:cxnSp>
        <p:nvCxnSpPr>
          <p:cNvPr id="13" name="直接连接符 12"/>
          <p:cNvCxnSpPr/>
          <p:nvPr>
            <p:custDataLst>
              <p:tags r:id="rId11"/>
            </p:custDataLst>
          </p:nvPr>
        </p:nvCxnSpPr>
        <p:spPr>
          <a:xfrm>
            <a:off x="224287" y="1781923"/>
            <a:ext cx="56440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12"/>
            </p:custDataLst>
          </p:nvPr>
        </p:nvSpPr>
        <p:spPr>
          <a:xfrm>
            <a:off x="571643" y="2145472"/>
            <a:ext cx="456370" cy="456370"/>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5" name="矩形 14"/>
          <p:cNvSpPr/>
          <p:nvPr>
            <p:custDataLst>
              <p:tags r:id="rId13"/>
            </p:custDataLst>
          </p:nvPr>
        </p:nvSpPr>
        <p:spPr>
          <a:xfrm>
            <a:off x="1216660" y="4464050"/>
            <a:ext cx="4663440" cy="2165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30000"/>
              </a:lnSpc>
              <a:buClr>
                <a:schemeClr val="accent1"/>
              </a:buClr>
            </a:pPr>
            <a:r>
              <a:rPr lang="en-US" altLang="zh-CN" sz="2400" dirty="0"/>
              <a:t>2008</a:t>
            </a:r>
            <a:r>
              <a:rPr lang="zh-CN" altLang="en-US" sz="2400" dirty="0"/>
              <a:t>年</a:t>
            </a:r>
            <a:r>
              <a:rPr lang="en-US" altLang="zh-CN" sz="2400" dirty="0"/>
              <a:t>9</a:t>
            </a:r>
            <a:r>
              <a:rPr lang="zh-CN" altLang="en-US" sz="2400" dirty="0"/>
              <a:t>月</a:t>
            </a:r>
            <a:r>
              <a:rPr lang="en-US" altLang="zh-CN" sz="2400" dirty="0"/>
              <a:t>23</a:t>
            </a:r>
            <a:r>
              <a:rPr lang="zh-CN" altLang="en-US" sz="2400" dirty="0"/>
              <a:t>日，谷歌正式推出安卓操作系统手机</a:t>
            </a:r>
            <a:r>
              <a:rPr lang="en-US" altLang="zh-CN" sz="2400" dirty="0"/>
              <a:t>HTC Dream</a:t>
            </a:r>
            <a:r>
              <a:rPr lang="zh-CN" altLang="en-US" sz="2400" dirty="0"/>
              <a:t>。提供各种开放软件以及最为先进的消息推送功能。</a:t>
            </a:r>
            <a:endParaRPr lang="zh-CN" altLang="en-US" sz="2400" dirty="0"/>
          </a:p>
        </p:txBody>
      </p:sp>
      <p:sp>
        <p:nvSpPr>
          <p:cNvPr id="16" name="矩形 15"/>
          <p:cNvSpPr/>
          <p:nvPr>
            <p:custDataLst>
              <p:tags r:id="rId14"/>
            </p:custDataLst>
          </p:nvPr>
        </p:nvSpPr>
        <p:spPr>
          <a:xfrm>
            <a:off x="571643" y="4464629"/>
            <a:ext cx="456370" cy="456370"/>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5"/>
    </p:custDataLst>
  </p:cSld>
  <p:clrMapOvr>
    <a:masterClrMapping/>
  </p:clrMapOvr>
  <p:transition>
    <p:comb/>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2514600"/>
            <a:ext cx="4169664" cy="205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i="1">
                <a:solidFill>
                  <a:schemeClr val="bg1"/>
                </a:solidFill>
                <a:uFillTx/>
              </a:rPr>
              <a:t>非凡</a:t>
            </a:r>
            <a:r>
              <a:rPr lang="en-US" altLang="zh-CN" sz="3200" b="1" i="1">
                <a:solidFill>
                  <a:schemeClr val="bg1"/>
                </a:solidFill>
                <a:uFillTx/>
              </a:rPr>
              <a:t>2010</a:t>
            </a:r>
            <a:endParaRPr lang="en-US" altLang="zh-CN" sz="3200" b="1" i="1">
              <a:solidFill>
                <a:schemeClr val="bg1"/>
              </a:solidFill>
              <a:uFillTx/>
            </a:endParaRPr>
          </a:p>
        </p:txBody>
      </p:sp>
      <p:sp>
        <p:nvSpPr>
          <p:cNvPr id="14" name="文本框 13"/>
          <p:cNvSpPr txBox="1"/>
          <p:nvPr>
            <p:custDataLst>
              <p:tags r:id="rId2"/>
            </p:custDataLst>
          </p:nvPr>
        </p:nvSpPr>
        <p:spPr>
          <a:xfrm>
            <a:off x="5183720" y="2418781"/>
            <a:ext cx="2944280" cy="806063"/>
          </a:xfrm>
          <a:prstGeom prst="rect">
            <a:avLst/>
          </a:prstGeom>
          <a:ln>
            <a:noFill/>
          </a:ln>
        </p:spPr>
        <p:txBody>
          <a:bodyPr wrap="square">
            <a:noAutofit/>
          </a:bodyPr>
          <a:lstStyle>
            <a:defPPr>
              <a:defRPr lang="zh-CN"/>
            </a:defPPr>
            <a:lvl1pPr>
              <a:defRPr sz="1400">
                <a:solidFill>
                  <a:srgbClr val="7C8959"/>
                </a:solidFill>
              </a:defRPr>
            </a:lvl1pPr>
          </a:lstStyle>
          <a:p>
            <a:r>
              <a:rPr lang="zh-CN" altLang="en-US" sz="2100" dirty="0">
                <a:solidFill>
                  <a:srgbClr val="FF0000"/>
                </a:solidFill>
              </a:rPr>
              <a:t>谷歌正式推出</a:t>
            </a:r>
            <a:r>
              <a:rPr lang="en-US" altLang="zh-CN" sz="2100" dirty="0">
                <a:solidFill>
                  <a:srgbClr val="FF0000"/>
                </a:solidFill>
              </a:rPr>
              <a:t>Nexus One,</a:t>
            </a:r>
            <a:r>
              <a:rPr lang="zh-CN" altLang="en-US" sz="2100" dirty="0">
                <a:solidFill>
                  <a:srgbClr val="FF0000"/>
                </a:solidFill>
              </a:rPr>
              <a:t>该系统仍然保留到现在的</a:t>
            </a:r>
            <a:r>
              <a:rPr lang="en-US" altLang="zh-CN" sz="2100" dirty="0">
                <a:solidFill>
                  <a:srgbClr val="FF0000"/>
                </a:solidFill>
              </a:rPr>
              <a:t>Pixel</a:t>
            </a:r>
            <a:r>
              <a:rPr lang="zh-CN" altLang="en-US" sz="2100" dirty="0">
                <a:solidFill>
                  <a:srgbClr val="FF0000"/>
                </a:solidFill>
              </a:rPr>
              <a:t>系列手机中。</a:t>
            </a:r>
            <a:endParaRPr lang="zh-CN" altLang="en-US" sz="2100" dirty="0">
              <a:solidFill>
                <a:srgbClr val="FF0000"/>
              </a:solidFill>
            </a:endParaRPr>
          </a:p>
        </p:txBody>
      </p:sp>
      <p:sp>
        <p:nvSpPr>
          <p:cNvPr id="15" name="文本框 14"/>
          <p:cNvSpPr txBox="1"/>
          <p:nvPr>
            <p:custDataLst>
              <p:tags r:id="rId3"/>
            </p:custDataLst>
          </p:nvPr>
        </p:nvSpPr>
        <p:spPr>
          <a:xfrm>
            <a:off x="5183718" y="1769507"/>
            <a:ext cx="2944281" cy="634497"/>
          </a:xfrm>
          <a:prstGeom prst="rect">
            <a:avLst/>
          </a:prstGeom>
          <a:ln>
            <a:noFill/>
          </a:ln>
        </p:spPr>
        <p:txBody>
          <a:bodyPr wrap="square" anchor="b" anchorCtr="0">
            <a:normAutofit/>
          </a:bodyPr>
          <a:lstStyle>
            <a:defPPr>
              <a:defRPr lang="zh-CN"/>
            </a:defPPr>
            <a:lvl1pPr>
              <a:defRPr sz="2400">
                <a:solidFill>
                  <a:schemeClr val="accent4"/>
                </a:solidFill>
              </a:defRPr>
            </a:lvl1pPr>
          </a:lstStyle>
          <a:p>
            <a:r>
              <a:rPr lang="en-US" altLang="zh-CN" dirty="0">
                <a:solidFill>
                  <a:schemeClr val="tx1"/>
                </a:solidFill>
                <a:latin typeface="+mj-lt"/>
                <a:ea typeface="+mj-ea"/>
                <a:cs typeface="+mj-cs"/>
              </a:rPr>
              <a:t>2010</a:t>
            </a:r>
            <a:r>
              <a:rPr lang="zh-CN" altLang="en-US" dirty="0">
                <a:solidFill>
                  <a:schemeClr val="tx1"/>
                </a:solidFill>
                <a:latin typeface="+mj-lt"/>
                <a:ea typeface="+mj-ea"/>
                <a:cs typeface="+mj-cs"/>
              </a:rPr>
              <a:t>年</a:t>
            </a:r>
            <a:r>
              <a:rPr lang="en-US" altLang="zh-CN" dirty="0">
                <a:solidFill>
                  <a:schemeClr val="tx1"/>
                </a:solidFill>
                <a:latin typeface="+mj-lt"/>
                <a:ea typeface="+mj-ea"/>
                <a:cs typeface="+mj-cs"/>
              </a:rPr>
              <a:t>1</a:t>
            </a:r>
            <a:r>
              <a:rPr lang="zh-CN" altLang="en-US" dirty="0">
                <a:solidFill>
                  <a:schemeClr val="tx1"/>
                </a:solidFill>
                <a:latin typeface="+mj-lt"/>
                <a:ea typeface="+mj-ea"/>
                <a:cs typeface="+mj-cs"/>
              </a:rPr>
              <a:t>月</a:t>
            </a:r>
            <a:r>
              <a:rPr lang="en-US" altLang="zh-CN" dirty="0">
                <a:solidFill>
                  <a:schemeClr val="tx1"/>
                </a:solidFill>
                <a:latin typeface="+mj-lt"/>
                <a:ea typeface="+mj-ea"/>
                <a:cs typeface="+mj-cs"/>
              </a:rPr>
              <a:t>5</a:t>
            </a:r>
            <a:r>
              <a:rPr lang="zh-CN" altLang="en-US" dirty="0">
                <a:solidFill>
                  <a:schemeClr val="tx1"/>
                </a:solidFill>
                <a:latin typeface="+mj-lt"/>
                <a:ea typeface="+mj-ea"/>
                <a:cs typeface="+mj-cs"/>
              </a:rPr>
              <a:t>日</a:t>
            </a:r>
            <a:endParaRPr lang="zh-CN" altLang="en-US" dirty="0">
              <a:solidFill>
                <a:schemeClr val="tx1"/>
              </a:solidFill>
              <a:latin typeface="+mj-lt"/>
              <a:ea typeface="+mj-ea"/>
              <a:cs typeface="+mj-cs"/>
            </a:endParaRPr>
          </a:p>
        </p:txBody>
      </p:sp>
      <p:sp>
        <p:nvSpPr>
          <p:cNvPr id="11" name="矩形 10"/>
          <p:cNvSpPr/>
          <p:nvPr>
            <p:custDataLst>
              <p:tags r:id="rId4"/>
            </p:custDataLst>
          </p:nvPr>
        </p:nvSpPr>
        <p:spPr>
          <a:xfrm flipH="1">
            <a:off x="4956280" y="2168241"/>
            <a:ext cx="90488" cy="7760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26"/>
          <p:cNvSpPr txBox="1"/>
          <p:nvPr>
            <p:custDataLst>
              <p:tags r:id="rId5"/>
            </p:custDataLst>
          </p:nvPr>
        </p:nvSpPr>
        <p:spPr>
          <a:xfrm>
            <a:off x="5183720" y="4411096"/>
            <a:ext cx="2944280" cy="806063"/>
          </a:xfrm>
          <a:prstGeom prst="rect">
            <a:avLst/>
          </a:prstGeom>
          <a:ln>
            <a:noFill/>
          </a:ln>
        </p:spPr>
        <p:txBody>
          <a:bodyPr wrap="square">
            <a:noAutofit/>
          </a:bodyPr>
          <a:lstStyle>
            <a:defPPr>
              <a:defRPr lang="zh-CN"/>
            </a:defPPr>
            <a:lvl1pPr>
              <a:defRPr sz="1400">
                <a:solidFill>
                  <a:srgbClr val="7C8959"/>
                </a:solidFill>
              </a:defRPr>
            </a:lvl1pPr>
          </a:lstStyle>
          <a:p>
            <a:r>
              <a:rPr lang="zh-CN" altLang="en-US" sz="2400" dirty="0">
                <a:solidFill>
                  <a:srgbClr val="FF0000"/>
                </a:solidFill>
                <a:uFillTx/>
              </a:rPr>
              <a:t>针对安卓操作系统，谷歌深陷与甲骨文的法律纠纷。</a:t>
            </a:r>
            <a:endParaRPr lang="zh-CN" altLang="en-US" sz="2400" dirty="0">
              <a:solidFill>
                <a:srgbClr val="FF0000"/>
              </a:solidFill>
              <a:uFillTx/>
            </a:endParaRPr>
          </a:p>
        </p:txBody>
      </p:sp>
      <p:sp>
        <p:nvSpPr>
          <p:cNvPr id="29" name="文本框 28"/>
          <p:cNvSpPr txBox="1"/>
          <p:nvPr>
            <p:custDataLst>
              <p:tags r:id="rId6"/>
            </p:custDataLst>
          </p:nvPr>
        </p:nvSpPr>
        <p:spPr>
          <a:xfrm>
            <a:off x="5183718" y="3777062"/>
            <a:ext cx="2944281" cy="634497"/>
          </a:xfrm>
          <a:prstGeom prst="rect">
            <a:avLst/>
          </a:prstGeom>
          <a:ln>
            <a:noFill/>
          </a:ln>
        </p:spPr>
        <p:txBody>
          <a:bodyPr wrap="square" anchor="b" anchorCtr="0">
            <a:normAutofit/>
          </a:bodyPr>
          <a:lstStyle>
            <a:defPPr>
              <a:defRPr lang="zh-CN"/>
            </a:defPPr>
            <a:lvl1pPr>
              <a:defRPr sz="2400">
                <a:solidFill>
                  <a:schemeClr val="accent4"/>
                </a:solidFill>
              </a:defRPr>
            </a:lvl1pPr>
          </a:lstStyle>
          <a:p>
            <a:r>
              <a:rPr lang="en-US" altLang="zh-CN" dirty="0">
                <a:solidFill>
                  <a:schemeClr val="tx1"/>
                </a:solidFill>
                <a:latin typeface="+mj-lt"/>
                <a:ea typeface="+mj-ea"/>
                <a:cs typeface="+mj-cs"/>
              </a:rPr>
              <a:t>2010</a:t>
            </a:r>
            <a:r>
              <a:rPr lang="zh-CN" altLang="en-US" dirty="0">
                <a:solidFill>
                  <a:schemeClr val="tx1"/>
                </a:solidFill>
                <a:latin typeface="+mj-lt"/>
                <a:ea typeface="+mj-ea"/>
                <a:cs typeface="+mj-cs"/>
              </a:rPr>
              <a:t>年</a:t>
            </a:r>
            <a:r>
              <a:rPr lang="en-US" altLang="zh-CN" dirty="0">
                <a:solidFill>
                  <a:schemeClr val="tx1"/>
                </a:solidFill>
                <a:latin typeface="+mj-lt"/>
                <a:ea typeface="+mj-ea"/>
                <a:cs typeface="+mj-cs"/>
              </a:rPr>
              <a:t>8</a:t>
            </a:r>
            <a:r>
              <a:rPr lang="zh-CN" altLang="en-US" dirty="0">
                <a:solidFill>
                  <a:schemeClr val="tx1"/>
                </a:solidFill>
                <a:latin typeface="+mj-lt"/>
                <a:ea typeface="+mj-ea"/>
                <a:cs typeface="+mj-cs"/>
              </a:rPr>
              <a:t>月</a:t>
            </a:r>
            <a:r>
              <a:rPr lang="en-US" altLang="zh-CN" dirty="0">
                <a:solidFill>
                  <a:schemeClr val="tx1"/>
                </a:solidFill>
                <a:latin typeface="+mj-lt"/>
                <a:ea typeface="+mj-ea"/>
                <a:cs typeface="+mj-cs"/>
              </a:rPr>
              <a:t>13</a:t>
            </a:r>
            <a:r>
              <a:rPr lang="zh-CN" altLang="en-US" dirty="0">
                <a:solidFill>
                  <a:schemeClr val="tx1"/>
                </a:solidFill>
                <a:latin typeface="+mj-lt"/>
                <a:ea typeface="+mj-ea"/>
                <a:cs typeface="+mj-cs"/>
              </a:rPr>
              <a:t>日</a:t>
            </a:r>
            <a:endParaRPr lang="zh-CN" altLang="en-US" dirty="0">
              <a:solidFill>
                <a:schemeClr val="tx1"/>
              </a:solidFill>
              <a:latin typeface="+mj-lt"/>
              <a:ea typeface="+mj-ea"/>
              <a:cs typeface="+mj-cs"/>
            </a:endParaRPr>
          </a:p>
        </p:txBody>
      </p:sp>
      <p:sp>
        <p:nvSpPr>
          <p:cNvPr id="32" name="矩形 31"/>
          <p:cNvSpPr/>
          <p:nvPr>
            <p:custDataLst>
              <p:tags r:id="rId7"/>
            </p:custDataLst>
          </p:nvPr>
        </p:nvSpPr>
        <p:spPr>
          <a:xfrm flipH="1">
            <a:off x="4956280" y="4175796"/>
            <a:ext cx="90488" cy="7760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p:cNvSpPr txBox="1"/>
          <p:nvPr>
            <p:custDataLst>
              <p:tags r:id="rId8"/>
            </p:custDataLst>
          </p:nvPr>
        </p:nvSpPr>
        <p:spPr>
          <a:xfrm>
            <a:off x="8652635" y="2418781"/>
            <a:ext cx="2944280" cy="806063"/>
          </a:xfrm>
          <a:prstGeom prst="rect">
            <a:avLst/>
          </a:prstGeom>
        </p:spPr>
        <p:txBody>
          <a:bodyPr wrap="square">
            <a:noAutofit/>
          </a:bodyPr>
          <a:lstStyle>
            <a:defPPr>
              <a:defRPr lang="zh-CN"/>
            </a:defPPr>
            <a:lvl1pPr>
              <a:defRPr sz="1400">
                <a:solidFill>
                  <a:srgbClr val="7C8959"/>
                </a:solidFill>
              </a:defRPr>
            </a:lvl1pPr>
          </a:lstStyle>
          <a:p>
            <a:r>
              <a:rPr lang="zh-CN" altLang="en-US" sz="2100" dirty="0">
                <a:solidFill>
                  <a:srgbClr val="FFC000"/>
                </a:solidFill>
                <a:uFillTx/>
              </a:rPr>
              <a:t>谷歌正式退出中国市场，受钓鱼黑客的攻击，无奈被驱逐，逆境重生。</a:t>
            </a:r>
            <a:endParaRPr lang="zh-CN" altLang="en-US" sz="2100" dirty="0">
              <a:solidFill>
                <a:srgbClr val="FFC000"/>
              </a:solidFill>
              <a:uFillTx/>
            </a:endParaRPr>
          </a:p>
        </p:txBody>
      </p:sp>
      <p:sp>
        <p:nvSpPr>
          <p:cNvPr id="44" name="文本框 43"/>
          <p:cNvSpPr txBox="1"/>
          <p:nvPr>
            <p:custDataLst>
              <p:tags r:id="rId9"/>
            </p:custDataLst>
          </p:nvPr>
        </p:nvSpPr>
        <p:spPr>
          <a:xfrm>
            <a:off x="8652633" y="1769507"/>
            <a:ext cx="2944281" cy="634497"/>
          </a:xfrm>
          <a:prstGeom prst="rect">
            <a:avLst/>
          </a:prstGeom>
        </p:spPr>
        <p:txBody>
          <a:bodyPr wrap="square" anchor="b" anchorCtr="0">
            <a:normAutofit/>
          </a:bodyPr>
          <a:lstStyle>
            <a:defPPr>
              <a:defRPr lang="zh-CN"/>
            </a:defPPr>
            <a:lvl1pPr>
              <a:defRPr sz="2400">
                <a:solidFill>
                  <a:schemeClr val="accent4"/>
                </a:solidFill>
              </a:defRPr>
            </a:lvl1pPr>
          </a:lstStyle>
          <a:p>
            <a:r>
              <a:rPr lang="en-US" altLang="zh-CN" dirty="0">
                <a:solidFill>
                  <a:schemeClr val="tx1"/>
                </a:solidFill>
                <a:latin typeface="+mj-lt"/>
                <a:ea typeface="+mj-ea"/>
                <a:cs typeface="+mj-cs"/>
              </a:rPr>
              <a:t>2010</a:t>
            </a:r>
            <a:r>
              <a:rPr lang="zh-CN" altLang="en-US" dirty="0">
                <a:solidFill>
                  <a:schemeClr val="tx1"/>
                </a:solidFill>
                <a:latin typeface="+mj-lt"/>
                <a:ea typeface="+mj-ea"/>
                <a:cs typeface="+mj-cs"/>
              </a:rPr>
              <a:t>年</a:t>
            </a:r>
            <a:r>
              <a:rPr lang="en-US" altLang="zh-CN" dirty="0">
                <a:solidFill>
                  <a:schemeClr val="tx1"/>
                </a:solidFill>
                <a:latin typeface="+mj-lt"/>
                <a:ea typeface="+mj-ea"/>
                <a:cs typeface="+mj-cs"/>
              </a:rPr>
              <a:t>3</a:t>
            </a:r>
            <a:r>
              <a:rPr lang="zh-CN" altLang="en-US" dirty="0">
                <a:solidFill>
                  <a:schemeClr val="tx1"/>
                </a:solidFill>
                <a:latin typeface="+mj-lt"/>
                <a:ea typeface="+mj-ea"/>
                <a:cs typeface="+mj-cs"/>
              </a:rPr>
              <a:t>月</a:t>
            </a:r>
            <a:r>
              <a:rPr lang="en-US" altLang="zh-CN" dirty="0">
                <a:solidFill>
                  <a:schemeClr val="tx1"/>
                </a:solidFill>
                <a:latin typeface="+mj-lt"/>
                <a:ea typeface="+mj-ea"/>
                <a:cs typeface="+mj-cs"/>
              </a:rPr>
              <a:t>22</a:t>
            </a:r>
            <a:r>
              <a:rPr lang="zh-CN" altLang="en-US" dirty="0">
                <a:solidFill>
                  <a:schemeClr val="tx1"/>
                </a:solidFill>
                <a:latin typeface="+mj-lt"/>
                <a:ea typeface="+mj-ea"/>
                <a:cs typeface="+mj-cs"/>
              </a:rPr>
              <a:t>日</a:t>
            </a:r>
            <a:endParaRPr lang="zh-CN" altLang="en-US" dirty="0">
              <a:solidFill>
                <a:schemeClr val="tx1"/>
              </a:solidFill>
              <a:latin typeface="+mj-lt"/>
              <a:ea typeface="+mj-ea"/>
              <a:cs typeface="+mj-cs"/>
            </a:endParaRPr>
          </a:p>
        </p:txBody>
      </p:sp>
      <p:sp>
        <p:nvSpPr>
          <p:cNvPr id="47" name="矩形 46"/>
          <p:cNvSpPr/>
          <p:nvPr>
            <p:custDataLst>
              <p:tags r:id="rId10"/>
            </p:custDataLst>
          </p:nvPr>
        </p:nvSpPr>
        <p:spPr>
          <a:xfrm flipH="1">
            <a:off x="8425195" y="2168241"/>
            <a:ext cx="90488" cy="7760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8"/>
          <p:cNvSpPr txBox="1"/>
          <p:nvPr>
            <p:custDataLst>
              <p:tags r:id="rId11"/>
            </p:custDataLst>
          </p:nvPr>
        </p:nvSpPr>
        <p:spPr>
          <a:xfrm>
            <a:off x="8652635" y="4426336"/>
            <a:ext cx="2944280" cy="806063"/>
          </a:xfrm>
          <a:prstGeom prst="rect">
            <a:avLst/>
          </a:prstGeom>
        </p:spPr>
        <p:txBody>
          <a:bodyPr wrap="square">
            <a:noAutofit/>
          </a:bodyPr>
          <a:lstStyle>
            <a:defPPr>
              <a:defRPr lang="zh-CN"/>
            </a:defPPr>
            <a:lvl1pPr>
              <a:defRPr sz="1400">
                <a:solidFill>
                  <a:srgbClr val="7C8959"/>
                </a:solidFill>
              </a:defRPr>
            </a:lvl1pPr>
          </a:lstStyle>
          <a:p>
            <a:r>
              <a:rPr lang="zh-CN" altLang="en-US" sz="2100" dirty="0">
                <a:solidFill>
                  <a:srgbClr val="FF8D41"/>
                </a:solidFill>
                <a:uFillTx/>
              </a:rPr>
              <a:t>谷歌宣布进军无人驾驶汽车领域，也就是现在的</a:t>
            </a:r>
            <a:r>
              <a:rPr lang="en-US" altLang="zh-CN" sz="2100" dirty="0">
                <a:solidFill>
                  <a:srgbClr val="FF8D41"/>
                </a:solidFill>
                <a:uFillTx/>
              </a:rPr>
              <a:t>Waymo</a:t>
            </a:r>
            <a:r>
              <a:rPr lang="zh-CN" altLang="en-US" sz="2100" dirty="0">
                <a:solidFill>
                  <a:srgbClr val="FF8D41"/>
                </a:solidFill>
                <a:uFillTx/>
              </a:rPr>
              <a:t>。</a:t>
            </a:r>
            <a:endParaRPr lang="zh-CN" altLang="en-US" sz="2100" dirty="0">
              <a:solidFill>
                <a:srgbClr val="FF8D41"/>
              </a:solidFill>
              <a:uFillTx/>
            </a:endParaRPr>
          </a:p>
        </p:txBody>
      </p:sp>
      <p:sp>
        <p:nvSpPr>
          <p:cNvPr id="52" name="文本框 51"/>
          <p:cNvSpPr txBox="1"/>
          <p:nvPr>
            <p:custDataLst>
              <p:tags r:id="rId12"/>
            </p:custDataLst>
          </p:nvPr>
        </p:nvSpPr>
        <p:spPr>
          <a:xfrm>
            <a:off x="8652633" y="3777062"/>
            <a:ext cx="2944281" cy="634497"/>
          </a:xfrm>
          <a:prstGeom prst="rect">
            <a:avLst/>
          </a:prstGeom>
        </p:spPr>
        <p:txBody>
          <a:bodyPr wrap="square" anchor="b" anchorCtr="0">
            <a:normAutofit/>
          </a:bodyPr>
          <a:lstStyle>
            <a:defPPr>
              <a:defRPr lang="zh-CN"/>
            </a:defPPr>
            <a:lvl1pPr>
              <a:defRPr sz="2400">
                <a:solidFill>
                  <a:schemeClr val="accent4"/>
                </a:solidFill>
              </a:defRPr>
            </a:lvl1pPr>
          </a:lstStyle>
          <a:p>
            <a:r>
              <a:rPr lang="en-US" altLang="zh-CN" dirty="0">
                <a:solidFill>
                  <a:schemeClr val="tx1"/>
                </a:solidFill>
                <a:latin typeface="+mj-lt"/>
                <a:ea typeface="+mj-ea"/>
                <a:cs typeface="+mj-cs"/>
              </a:rPr>
              <a:t>2010</a:t>
            </a:r>
            <a:r>
              <a:rPr lang="zh-CN" altLang="en-US" dirty="0">
                <a:solidFill>
                  <a:schemeClr val="tx1"/>
                </a:solidFill>
                <a:latin typeface="+mj-lt"/>
                <a:ea typeface="+mj-ea"/>
                <a:cs typeface="+mj-cs"/>
              </a:rPr>
              <a:t>年</a:t>
            </a:r>
            <a:r>
              <a:rPr lang="en-US" altLang="zh-CN" dirty="0">
                <a:solidFill>
                  <a:schemeClr val="tx1"/>
                </a:solidFill>
                <a:latin typeface="+mj-lt"/>
                <a:ea typeface="+mj-ea"/>
                <a:cs typeface="+mj-cs"/>
              </a:rPr>
              <a:t>10</a:t>
            </a:r>
            <a:r>
              <a:rPr lang="zh-CN" altLang="en-US" dirty="0">
                <a:solidFill>
                  <a:schemeClr val="tx1"/>
                </a:solidFill>
                <a:latin typeface="+mj-lt"/>
                <a:ea typeface="+mj-ea"/>
                <a:cs typeface="+mj-cs"/>
              </a:rPr>
              <a:t>月</a:t>
            </a:r>
            <a:endParaRPr lang="zh-CN" altLang="en-US" dirty="0">
              <a:solidFill>
                <a:schemeClr val="tx1"/>
              </a:solidFill>
              <a:latin typeface="+mj-lt"/>
              <a:ea typeface="+mj-ea"/>
              <a:cs typeface="+mj-cs"/>
            </a:endParaRPr>
          </a:p>
        </p:txBody>
      </p:sp>
      <p:sp>
        <p:nvSpPr>
          <p:cNvPr id="53" name="矩形 52"/>
          <p:cNvSpPr/>
          <p:nvPr>
            <p:custDataLst>
              <p:tags r:id="rId13"/>
            </p:custDataLst>
          </p:nvPr>
        </p:nvSpPr>
        <p:spPr>
          <a:xfrm flipH="1">
            <a:off x="8425195" y="4175796"/>
            <a:ext cx="90488" cy="7760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4"/>
    </p:custDataLst>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37406" y="417212"/>
            <a:ext cx="10515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defPPr>
              <a:defRPr lang="zh-CN"/>
            </a:defPPr>
            <a:lvl1pPr marL="914400" indent="-914400" eaLnBrk="1" hangingPunct="1">
              <a:lnSpc>
                <a:spcPct val="90000"/>
              </a:lnSpc>
              <a:defRPr sz="4400">
                <a:latin typeface="+mj-lt"/>
                <a:ea typeface="+mj-ea"/>
                <a:cs typeface="+mj-cs"/>
              </a:defRPr>
            </a:lvl1pPr>
            <a:lvl2pPr marL="914400" indent="-914400">
              <a:lnSpc>
                <a:spcPct val="90000"/>
              </a:lnSpc>
              <a:defRPr sz="4400">
                <a:latin typeface="Calibri" panose="020F0502020204030204" charset="0"/>
                <a:ea typeface="微软雅黑" panose="020B0503020204020204" charset="-122"/>
              </a:defRPr>
            </a:lvl2pPr>
            <a:lvl3pPr indent="-914400">
              <a:lnSpc>
                <a:spcPct val="90000"/>
              </a:lnSpc>
              <a:defRPr sz="4400">
                <a:latin typeface="Calibri" panose="020F0502020204030204" charset="0"/>
                <a:ea typeface="微软雅黑" panose="020B0503020204020204" charset="-122"/>
              </a:defRPr>
            </a:lvl3pPr>
            <a:lvl4pPr marL="914400" indent="-914400">
              <a:lnSpc>
                <a:spcPct val="90000"/>
              </a:lnSpc>
              <a:defRPr sz="4400">
                <a:latin typeface="Calibri" panose="020F0502020204030204" charset="0"/>
                <a:ea typeface="微软雅黑" panose="020B0503020204020204" charset="-122"/>
              </a:defRPr>
            </a:lvl4pPr>
            <a:lvl5pPr marL="914400" indent="-914400">
              <a:lnSpc>
                <a:spcPct val="90000"/>
              </a:lnSpc>
              <a:defRPr sz="4400">
                <a:latin typeface="Calibri" panose="020F0502020204030204" charset="0"/>
                <a:ea typeface="微软雅黑" panose="020B0503020204020204" charset="-122"/>
              </a:defRPr>
            </a:lvl5pPr>
            <a:lvl6pPr marL="1371600" indent="-914400" fontAlgn="base">
              <a:lnSpc>
                <a:spcPct val="90000"/>
              </a:lnSpc>
              <a:spcBef>
                <a:spcPct val="0"/>
              </a:spcBef>
              <a:spcAft>
                <a:spcPct val="0"/>
              </a:spcAft>
              <a:defRPr sz="4400">
                <a:latin typeface="Calibri" panose="020F0502020204030204" charset="0"/>
                <a:ea typeface="微软雅黑" panose="020B0503020204020204" charset="-122"/>
              </a:defRPr>
            </a:lvl6pPr>
            <a:lvl7pPr marL="1828800" indent="-914400" fontAlgn="base">
              <a:lnSpc>
                <a:spcPct val="90000"/>
              </a:lnSpc>
              <a:spcBef>
                <a:spcPct val="0"/>
              </a:spcBef>
              <a:spcAft>
                <a:spcPct val="0"/>
              </a:spcAft>
              <a:defRPr sz="4400">
                <a:latin typeface="Calibri" panose="020F0502020204030204" charset="0"/>
                <a:ea typeface="微软雅黑" panose="020B0503020204020204" charset="-122"/>
              </a:defRPr>
            </a:lvl7pPr>
            <a:lvl8pPr marL="2286000" indent="-914400" fontAlgn="base">
              <a:lnSpc>
                <a:spcPct val="90000"/>
              </a:lnSpc>
              <a:spcBef>
                <a:spcPct val="0"/>
              </a:spcBef>
              <a:spcAft>
                <a:spcPct val="0"/>
              </a:spcAft>
              <a:defRPr sz="4400">
                <a:latin typeface="Calibri" panose="020F0502020204030204" charset="0"/>
                <a:ea typeface="微软雅黑" panose="020B0503020204020204" charset="-122"/>
              </a:defRPr>
            </a:lvl8pPr>
            <a:lvl9pPr marL="2743200" indent="-914400" fontAlgn="base">
              <a:lnSpc>
                <a:spcPct val="90000"/>
              </a:lnSpc>
              <a:spcBef>
                <a:spcPct val="0"/>
              </a:spcBef>
              <a:spcAft>
                <a:spcPct val="0"/>
              </a:spcAft>
              <a:defRPr sz="4400">
                <a:latin typeface="Calibri" panose="020F0502020204030204" charset="0"/>
                <a:ea typeface="微软雅黑" panose="020B0503020204020204" charset="-122"/>
              </a:defRPr>
            </a:lvl9pPr>
          </a:lstStyle>
          <a:p>
            <a:r>
              <a:rPr lang="zh-CN" altLang="en-US" sz="4000" dirty="0"/>
              <a:t>攀登时刻，让你意想不到的</a:t>
            </a:r>
            <a:r>
              <a:rPr lang="en-US" altLang="zh-CN" sz="4000" dirty="0"/>
              <a:t>Google</a:t>
            </a:r>
            <a:endParaRPr lang="en-US" altLang="zh-CN" sz="4000" dirty="0"/>
          </a:p>
        </p:txBody>
      </p:sp>
      <p:sp>
        <p:nvSpPr>
          <p:cNvPr id="5" name="文本框 4"/>
          <p:cNvSpPr txBox="1"/>
          <p:nvPr>
            <p:custDataLst>
              <p:tags r:id="rId2"/>
            </p:custDataLst>
          </p:nvPr>
        </p:nvSpPr>
        <p:spPr>
          <a:xfrm>
            <a:off x="668045" y="2390559"/>
            <a:ext cx="2365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t" anchorCtr="0">
            <a:normAutofit lnSpcReduction="10000"/>
          </a:bodyPr>
          <a:lstStyle>
            <a:defPPr>
              <a:defRPr lang="zh-CN"/>
            </a:defPPr>
            <a:lvl1pPr eaLnBrk="1" hangingPunct="1">
              <a:buFont typeface="Arial" panose="020B0604020202020204" pitchFamily="34" charset="0"/>
              <a:defRPr sz="14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en-US" altLang="zh-CN" sz="1800" dirty="0">
                <a:solidFill>
                  <a:schemeClr val="tx1"/>
                </a:solidFill>
                <a:latin typeface="+mn-lt"/>
                <a:ea typeface="+mn-ea"/>
              </a:rPr>
              <a:t>Google Glass,</a:t>
            </a:r>
            <a:r>
              <a:rPr lang="zh-CN" altLang="en-US" sz="1800" dirty="0">
                <a:solidFill>
                  <a:schemeClr val="tx1"/>
                </a:solidFill>
                <a:latin typeface="+mn-lt"/>
                <a:ea typeface="+mn-ea"/>
              </a:rPr>
              <a:t>不一样的拓展现实眼镜。</a:t>
            </a:r>
            <a:endParaRPr lang="zh-CN" altLang="en-US" sz="1800" dirty="0">
              <a:solidFill>
                <a:schemeClr val="tx1"/>
              </a:solidFill>
              <a:latin typeface="+mn-lt"/>
              <a:ea typeface="+mn-ea"/>
            </a:endParaRPr>
          </a:p>
        </p:txBody>
      </p:sp>
      <p:sp>
        <p:nvSpPr>
          <p:cNvPr id="6" name="文本框 5"/>
          <p:cNvSpPr txBox="1"/>
          <p:nvPr>
            <p:custDataLst>
              <p:tags r:id="rId3"/>
            </p:custDataLst>
          </p:nvPr>
        </p:nvSpPr>
        <p:spPr>
          <a:xfrm>
            <a:off x="668045" y="1980299"/>
            <a:ext cx="236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normAutofit fontScale="90000"/>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zh-CN" altLang="en-US" dirty="0">
                <a:solidFill>
                  <a:schemeClr val="tx1"/>
                </a:solidFill>
                <a:latin typeface="+mj-lt"/>
                <a:ea typeface="+mj-ea"/>
                <a:cs typeface="+mj-cs"/>
              </a:rPr>
              <a:t>推出</a:t>
            </a:r>
            <a:r>
              <a:rPr lang="en-US" altLang="zh-CN" dirty="0">
                <a:solidFill>
                  <a:schemeClr val="tx1"/>
                </a:solidFill>
                <a:latin typeface="+mj-lt"/>
                <a:ea typeface="+mj-ea"/>
                <a:cs typeface="+mj-cs"/>
              </a:rPr>
              <a:t>Google Glass</a:t>
            </a:r>
            <a:endParaRPr lang="en-US" altLang="zh-CN" dirty="0">
              <a:solidFill>
                <a:schemeClr val="tx1"/>
              </a:solidFill>
              <a:latin typeface="+mj-lt"/>
              <a:ea typeface="+mj-ea"/>
              <a:cs typeface="+mj-cs"/>
            </a:endParaRPr>
          </a:p>
        </p:txBody>
      </p:sp>
      <p:sp>
        <p:nvSpPr>
          <p:cNvPr id="55" name="文本框 54"/>
          <p:cNvSpPr txBox="1"/>
          <p:nvPr>
            <p:custDataLst>
              <p:tags r:id="rId4"/>
            </p:custDataLst>
          </p:nvPr>
        </p:nvSpPr>
        <p:spPr>
          <a:xfrm>
            <a:off x="2401800" y="5480799"/>
            <a:ext cx="2365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t" anchorCtr="0">
            <a:normAutofit fontScale="70000"/>
          </a:bodyPr>
          <a:lstStyle>
            <a:defPPr>
              <a:defRPr lang="zh-CN"/>
            </a:defPPr>
            <a:lvl1pPr eaLnBrk="1" hangingPunct="1">
              <a:buFont typeface="Arial" panose="020B0604020202020204" pitchFamily="34" charset="0"/>
              <a:defRPr sz="14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l"/>
            <a:r>
              <a:rPr lang="zh-CN" altLang="en-US" sz="1800" dirty="0">
                <a:solidFill>
                  <a:schemeClr val="tx1"/>
                </a:solidFill>
                <a:uFillTx/>
                <a:latin typeface="+mn-lt"/>
                <a:ea typeface="+mn-ea"/>
              </a:rPr>
              <a:t>推出多语言社交网络</a:t>
            </a:r>
            <a:r>
              <a:rPr lang="en-US" altLang="zh-CN" sz="1800" dirty="0">
                <a:solidFill>
                  <a:schemeClr val="tx1"/>
                </a:solidFill>
                <a:uFillTx/>
                <a:latin typeface="+mn-lt"/>
                <a:ea typeface="+mn-ea"/>
              </a:rPr>
              <a:t>Google+</a:t>
            </a:r>
            <a:r>
              <a:rPr lang="zh-CN" altLang="en-US" sz="1800" dirty="0">
                <a:solidFill>
                  <a:schemeClr val="tx1"/>
                </a:solidFill>
                <a:uFillTx/>
                <a:latin typeface="+mn-lt"/>
                <a:ea typeface="+mn-ea"/>
              </a:rPr>
              <a:t>并收购摩托罗拉移动。</a:t>
            </a:r>
            <a:endParaRPr lang="zh-CN" altLang="en-US" sz="1800" dirty="0">
              <a:solidFill>
                <a:schemeClr val="tx1"/>
              </a:solidFill>
              <a:uFillTx/>
              <a:latin typeface="+mn-lt"/>
              <a:ea typeface="+mn-ea"/>
            </a:endParaRPr>
          </a:p>
        </p:txBody>
      </p:sp>
      <p:sp>
        <p:nvSpPr>
          <p:cNvPr id="56" name="文本框 55"/>
          <p:cNvSpPr txBox="1"/>
          <p:nvPr>
            <p:custDataLst>
              <p:tags r:id="rId5"/>
            </p:custDataLst>
          </p:nvPr>
        </p:nvSpPr>
        <p:spPr>
          <a:xfrm>
            <a:off x="2528165" y="4947349"/>
            <a:ext cx="236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normAutofit fontScale="90000"/>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zh-CN" altLang="en-US" dirty="0">
                <a:solidFill>
                  <a:schemeClr val="tx1"/>
                </a:solidFill>
                <a:latin typeface="+mj-lt"/>
                <a:ea typeface="+mj-ea"/>
                <a:cs typeface="+mj-cs"/>
              </a:rPr>
              <a:t>推出</a:t>
            </a:r>
            <a:r>
              <a:rPr lang="en-US" altLang="zh-CN" dirty="0">
                <a:solidFill>
                  <a:schemeClr val="tx1"/>
                </a:solidFill>
                <a:latin typeface="+mj-lt"/>
                <a:ea typeface="+mj-ea"/>
                <a:cs typeface="+mj-cs"/>
              </a:rPr>
              <a:t>Chrome</a:t>
            </a:r>
            <a:r>
              <a:rPr lang="zh-CN" altLang="en-US" dirty="0">
                <a:solidFill>
                  <a:schemeClr val="tx1"/>
                </a:solidFill>
                <a:latin typeface="+mj-lt"/>
                <a:ea typeface="+mj-ea"/>
                <a:cs typeface="+mj-cs"/>
              </a:rPr>
              <a:t>操作系统</a:t>
            </a:r>
            <a:endParaRPr lang="zh-CN" altLang="en-US" dirty="0">
              <a:solidFill>
                <a:schemeClr val="tx1"/>
              </a:solidFill>
              <a:latin typeface="+mj-lt"/>
              <a:ea typeface="+mj-ea"/>
              <a:cs typeface="+mj-cs"/>
            </a:endParaRPr>
          </a:p>
        </p:txBody>
      </p:sp>
      <p:sp>
        <p:nvSpPr>
          <p:cNvPr id="64" name="文本框 63"/>
          <p:cNvSpPr txBox="1"/>
          <p:nvPr>
            <p:custDataLst>
              <p:tags r:id="rId6"/>
            </p:custDataLst>
          </p:nvPr>
        </p:nvSpPr>
        <p:spPr>
          <a:xfrm>
            <a:off x="5289410" y="5551919"/>
            <a:ext cx="2365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t" anchorCtr="0">
            <a:normAutofit lnSpcReduction="10000"/>
          </a:bodyPr>
          <a:lstStyle>
            <a:defPPr>
              <a:defRPr lang="zh-CN"/>
            </a:defPPr>
            <a:lvl1pPr eaLnBrk="1" hangingPunct="1">
              <a:buFont typeface="Arial" panose="020B0604020202020204" pitchFamily="34" charset="0"/>
              <a:defRPr sz="14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zh-CN" altLang="en-US" sz="1800" dirty="0">
                <a:solidFill>
                  <a:schemeClr val="tx1"/>
                </a:solidFill>
                <a:latin typeface="+mn-lt"/>
                <a:ea typeface="+mn-ea"/>
              </a:rPr>
              <a:t>推出</a:t>
            </a:r>
            <a:r>
              <a:rPr lang="en-US" altLang="zh-CN" sz="1800" dirty="0">
                <a:solidFill>
                  <a:schemeClr val="tx1"/>
                </a:solidFill>
                <a:latin typeface="+mn-lt"/>
                <a:ea typeface="+mn-ea"/>
              </a:rPr>
              <a:t>Chromecast</a:t>
            </a:r>
            <a:r>
              <a:rPr lang="zh-CN" altLang="en-US" sz="1800" dirty="0">
                <a:solidFill>
                  <a:schemeClr val="tx1"/>
                </a:solidFill>
                <a:latin typeface="+mn-lt"/>
                <a:ea typeface="+mn-ea"/>
              </a:rPr>
              <a:t>流媒体视频服务。</a:t>
            </a:r>
            <a:endParaRPr lang="zh-CN" altLang="en-US" sz="1800" dirty="0">
              <a:solidFill>
                <a:schemeClr val="tx1"/>
              </a:solidFill>
              <a:latin typeface="+mn-lt"/>
              <a:ea typeface="+mn-ea"/>
            </a:endParaRPr>
          </a:p>
        </p:txBody>
      </p:sp>
      <p:sp>
        <p:nvSpPr>
          <p:cNvPr id="65" name="文本框 64"/>
          <p:cNvSpPr txBox="1"/>
          <p:nvPr>
            <p:custDataLst>
              <p:tags r:id="rId7"/>
            </p:custDataLst>
          </p:nvPr>
        </p:nvSpPr>
        <p:spPr>
          <a:xfrm>
            <a:off x="5359260" y="5141659"/>
            <a:ext cx="236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normAutofit fontScale="90000"/>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zh-CN" altLang="en-US" sz="1800" dirty="0">
                <a:solidFill>
                  <a:schemeClr val="tx1"/>
                </a:solidFill>
                <a:uFillTx/>
                <a:latin typeface="+mj-lt"/>
                <a:ea typeface="+mj-ea"/>
                <a:cs typeface="+mj-cs"/>
              </a:rPr>
              <a:t>关闭</a:t>
            </a:r>
            <a:r>
              <a:rPr lang="en-US" altLang="zh-CN" sz="1800" dirty="0">
                <a:solidFill>
                  <a:schemeClr val="tx1"/>
                </a:solidFill>
                <a:uFillTx/>
                <a:latin typeface="+mj-lt"/>
                <a:ea typeface="+mj-ea"/>
                <a:cs typeface="+mj-cs"/>
              </a:rPr>
              <a:t>Reader</a:t>
            </a:r>
            <a:r>
              <a:rPr lang="zh-CN" altLang="en-US" sz="1800" dirty="0">
                <a:solidFill>
                  <a:schemeClr val="tx1"/>
                </a:solidFill>
                <a:uFillTx/>
                <a:latin typeface="+mj-lt"/>
                <a:ea typeface="+mj-ea"/>
                <a:cs typeface="+mj-cs"/>
              </a:rPr>
              <a:t>阅读器业务</a:t>
            </a:r>
            <a:endParaRPr lang="zh-CN" altLang="en-US" sz="1800" dirty="0">
              <a:solidFill>
                <a:schemeClr val="tx1"/>
              </a:solidFill>
              <a:uFillTx/>
              <a:latin typeface="+mj-lt"/>
              <a:ea typeface="+mj-ea"/>
              <a:cs typeface="+mj-cs"/>
            </a:endParaRPr>
          </a:p>
        </p:txBody>
      </p:sp>
      <p:sp>
        <p:nvSpPr>
          <p:cNvPr id="82" name="文本框 81"/>
          <p:cNvSpPr txBox="1"/>
          <p:nvPr>
            <p:custDataLst>
              <p:tags r:id="rId8"/>
            </p:custDataLst>
          </p:nvPr>
        </p:nvSpPr>
        <p:spPr>
          <a:xfrm>
            <a:off x="4800118" y="2417168"/>
            <a:ext cx="2365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t" anchorCtr="0">
            <a:normAutofit fontScale="90000"/>
          </a:bodyPr>
          <a:lstStyle>
            <a:defPPr>
              <a:defRPr lang="zh-CN"/>
            </a:defPPr>
            <a:lvl1pPr eaLnBrk="1" hangingPunct="1">
              <a:buFont typeface="Arial" panose="020B0604020202020204" pitchFamily="34" charset="0"/>
              <a:defRPr sz="14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zh-CN" altLang="en-US" sz="1800" dirty="0">
                <a:solidFill>
                  <a:schemeClr val="tx1"/>
                </a:solidFill>
                <a:latin typeface="+mn-lt"/>
                <a:ea typeface="+mn-ea"/>
              </a:rPr>
              <a:t>把</a:t>
            </a:r>
            <a:r>
              <a:rPr lang="en-US" altLang="zh-CN" sz="1800" dirty="0">
                <a:solidFill>
                  <a:schemeClr val="tx1"/>
                </a:solidFill>
                <a:latin typeface="+mn-lt"/>
                <a:ea typeface="+mn-ea"/>
              </a:rPr>
              <a:t>Facebook</a:t>
            </a:r>
            <a:r>
              <a:rPr lang="zh-CN" altLang="en-US" sz="1800" dirty="0">
                <a:solidFill>
                  <a:schemeClr val="tx1"/>
                </a:solidFill>
                <a:latin typeface="+mn-lt"/>
                <a:ea typeface="+mn-ea"/>
              </a:rPr>
              <a:t>挤出局，正式收购人工智能实验室。</a:t>
            </a:r>
            <a:endParaRPr lang="zh-CN" altLang="en-US" sz="1800" dirty="0">
              <a:solidFill>
                <a:schemeClr val="tx1"/>
              </a:solidFill>
              <a:latin typeface="+mn-lt"/>
              <a:ea typeface="+mn-ea"/>
            </a:endParaRPr>
          </a:p>
        </p:txBody>
      </p:sp>
      <p:sp>
        <p:nvSpPr>
          <p:cNvPr id="83" name="文本框 82"/>
          <p:cNvSpPr txBox="1"/>
          <p:nvPr>
            <p:custDataLst>
              <p:tags r:id="rId9"/>
            </p:custDataLst>
          </p:nvPr>
        </p:nvSpPr>
        <p:spPr>
          <a:xfrm>
            <a:off x="4800118" y="2006908"/>
            <a:ext cx="236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normAutofit fontScale="90000"/>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zh-CN" altLang="en-US" dirty="0">
                <a:solidFill>
                  <a:schemeClr val="tx1"/>
                </a:solidFill>
                <a:latin typeface="+mj-lt"/>
                <a:ea typeface="+mj-ea"/>
                <a:cs typeface="+mj-cs"/>
              </a:rPr>
              <a:t>收购</a:t>
            </a:r>
            <a:r>
              <a:rPr lang="en-US" altLang="zh-CN" dirty="0">
                <a:solidFill>
                  <a:schemeClr val="tx1"/>
                </a:solidFill>
                <a:latin typeface="+mj-lt"/>
                <a:ea typeface="+mj-ea"/>
                <a:cs typeface="+mj-cs"/>
              </a:rPr>
              <a:t>DeepMind</a:t>
            </a:r>
            <a:endParaRPr lang="en-US" altLang="zh-CN" dirty="0">
              <a:solidFill>
                <a:schemeClr val="tx1"/>
              </a:solidFill>
              <a:latin typeface="+mj-lt"/>
              <a:ea typeface="+mj-ea"/>
              <a:cs typeface="+mj-cs"/>
            </a:endParaRPr>
          </a:p>
        </p:txBody>
      </p:sp>
      <p:sp>
        <p:nvSpPr>
          <p:cNvPr id="13316" name="任意多边形 2"/>
          <p:cNvSpPr>
            <a:spLocks noChangeArrowheads="1"/>
          </p:cNvSpPr>
          <p:nvPr>
            <p:custDataLst>
              <p:tags r:id="rId10"/>
            </p:custDataLst>
          </p:nvPr>
        </p:nvSpPr>
        <p:spPr bwMode="auto">
          <a:xfrm>
            <a:off x="2031810" y="3630473"/>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p:spPr>
        <p:txBody>
          <a:bodyPr anchor="ctr"/>
          <a:lstStyle/>
          <a:p>
            <a:endParaRPr lang="zh-CN" altLang="en-US">
              <a:solidFill>
                <a:schemeClr val="bg1"/>
              </a:solidFill>
            </a:endParaRPr>
          </a:p>
        </p:txBody>
      </p:sp>
      <p:sp>
        <p:nvSpPr>
          <p:cNvPr id="13317" name="任意多边形 3"/>
          <p:cNvSpPr>
            <a:spLocks noChangeArrowheads="1"/>
          </p:cNvSpPr>
          <p:nvPr>
            <p:custDataLst>
              <p:tags r:id="rId11"/>
            </p:custDataLst>
          </p:nvPr>
        </p:nvSpPr>
        <p:spPr bwMode="auto">
          <a:xfrm>
            <a:off x="3185516" y="3628356"/>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5"/>
          </a:solidFill>
          <a:ln>
            <a:noFill/>
          </a:ln>
        </p:spPr>
        <p:txBody>
          <a:bodyPr anchor="ctr"/>
          <a:lstStyle/>
          <a:p>
            <a:endParaRPr lang="zh-CN" altLang="en-US">
              <a:solidFill>
                <a:schemeClr val="bg1"/>
              </a:solidFill>
            </a:endParaRPr>
          </a:p>
        </p:txBody>
      </p:sp>
      <p:sp>
        <p:nvSpPr>
          <p:cNvPr id="13318" name="任意多边形 5"/>
          <p:cNvSpPr>
            <a:spLocks noChangeArrowheads="1"/>
          </p:cNvSpPr>
          <p:nvPr>
            <p:custDataLst>
              <p:tags r:id="rId12"/>
            </p:custDataLst>
          </p:nvPr>
        </p:nvSpPr>
        <p:spPr bwMode="auto">
          <a:xfrm>
            <a:off x="4339222" y="3630473"/>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p:spPr>
        <p:txBody>
          <a:bodyPr anchor="ctr"/>
          <a:lstStyle/>
          <a:p>
            <a:endParaRPr lang="zh-CN" altLang="en-US">
              <a:solidFill>
                <a:schemeClr val="bg1"/>
              </a:solidFill>
            </a:endParaRPr>
          </a:p>
        </p:txBody>
      </p:sp>
      <p:sp>
        <p:nvSpPr>
          <p:cNvPr id="13319" name="任意多边形 6"/>
          <p:cNvSpPr>
            <a:spLocks noChangeArrowheads="1"/>
          </p:cNvSpPr>
          <p:nvPr>
            <p:custDataLst>
              <p:tags r:id="rId13"/>
            </p:custDataLst>
          </p:nvPr>
        </p:nvSpPr>
        <p:spPr bwMode="auto">
          <a:xfrm>
            <a:off x="5492929" y="3630473"/>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5"/>
          </a:solidFill>
          <a:ln>
            <a:noFill/>
          </a:ln>
        </p:spPr>
        <p:txBody>
          <a:bodyPr anchor="ctr"/>
          <a:lstStyle/>
          <a:p>
            <a:endParaRPr lang="zh-CN" altLang="en-US">
              <a:solidFill>
                <a:schemeClr val="bg1"/>
              </a:solidFill>
            </a:endParaRPr>
          </a:p>
        </p:txBody>
      </p:sp>
      <p:sp>
        <p:nvSpPr>
          <p:cNvPr id="13320" name="任意多边形 7"/>
          <p:cNvSpPr>
            <a:spLocks noChangeArrowheads="1"/>
          </p:cNvSpPr>
          <p:nvPr>
            <p:custDataLst>
              <p:tags r:id="rId14"/>
            </p:custDataLst>
          </p:nvPr>
        </p:nvSpPr>
        <p:spPr bwMode="auto">
          <a:xfrm>
            <a:off x="6646635" y="3628356"/>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p:spPr>
        <p:txBody>
          <a:bodyPr anchor="ctr"/>
          <a:lstStyle/>
          <a:p>
            <a:endParaRPr lang="zh-CN" altLang="en-US">
              <a:solidFill>
                <a:schemeClr val="bg1"/>
              </a:solidFill>
            </a:endParaRPr>
          </a:p>
        </p:txBody>
      </p:sp>
      <p:sp>
        <p:nvSpPr>
          <p:cNvPr id="2" name="文本框 1"/>
          <p:cNvSpPr txBox="1"/>
          <p:nvPr>
            <p:custDataLst>
              <p:tags r:id="rId15"/>
            </p:custDataLst>
          </p:nvPr>
        </p:nvSpPr>
        <p:spPr>
          <a:xfrm>
            <a:off x="5864444" y="3822051"/>
            <a:ext cx="836173" cy="3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ctr"/>
            <a:r>
              <a:rPr lang="en-US" altLang="zh-CN" sz="2200">
                <a:solidFill>
                  <a:schemeClr val="bg1"/>
                </a:solidFill>
                <a:latin typeface="+mn-lt"/>
                <a:ea typeface="+mn-ea"/>
              </a:rPr>
              <a:t>2013</a:t>
            </a:r>
            <a:endParaRPr lang="en-US" altLang="zh-CN" sz="2200">
              <a:solidFill>
                <a:schemeClr val="bg1"/>
              </a:solidFill>
              <a:latin typeface="+mn-lt"/>
              <a:ea typeface="+mn-ea"/>
            </a:endParaRPr>
          </a:p>
        </p:txBody>
      </p:sp>
      <p:sp>
        <p:nvSpPr>
          <p:cNvPr id="3" name="文本框 2"/>
          <p:cNvSpPr txBox="1"/>
          <p:nvPr>
            <p:custDataLst>
              <p:tags r:id="rId16"/>
            </p:custDataLst>
          </p:nvPr>
        </p:nvSpPr>
        <p:spPr>
          <a:xfrm>
            <a:off x="3559149" y="3818877"/>
            <a:ext cx="836173" cy="3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ctr"/>
            <a:r>
              <a:rPr lang="en-US" altLang="zh-CN" sz="2200">
                <a:solidFill>
                  <a:schemeClr val="bg1"/>
                </a:solidFill>
                <a:latin typeface="+mn-lt"/>
                <a:ea typeface="+mn-ea"/>
              </a:rPr>
              <a:t>2012</a:t>
            </a:r>
            <a:endParaRPr lang="en-US" altLang="zh-CN" sz="2200">
              <a:solidFill>
                <a:schemeClr val="bg1"/>
              </a:solidFill>
              <a:latin typeface="+mn-lt"/>
              <a:ea typeface="+mn-ea"/>
            </a:endParaRPr>
          </a:p>
        </p:txBody>
      </p:sp>
      <p:sp>
        <p:nvSpPr>
          <p:cNvPr id="38" name="任意多边形 3"/>
          <p:cNvSpPr>
            <a:spLocks noChangeArrowheads="1"/>
          </p:cNvSpPr>
          <p:nvPr>
            <p:custDataLst>
              <p:tags r:id="rId17"/>
            </p:custDataLst>
          </p:nvPr>
        </p:nvSpPr>
        <p:spPr bwMode="auto">
          <a:xfrm>
            <a:off x="884984" y="3639871"/>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5"/>
          </a:solidFill>
          <a:ln>
            <a:noFill/>
          </a:ln>
        </p:spPr>
        <p:txBody>
          <a:bodyPr anchor="ctr"/>
          <a:lstStyle/>
          <a:p>
            <a:endParaRPr lang="zh-CN" altLang="en-US">
              <a:solidFill>
                <a:schemeClr val="bg1"/>
              </a:solidFill>
            </a:endParaRPr>
          </a:p>
        </p:txBody>
      </p:sp>
      <p:sp>
        <p:nvSpPr>
          <p:cNvPr id="54" name="文本框 53"/>
          <p:cNvSpPr txBox="1"/>
          <p:nvPr>
            <p:custDataLst>
              <p:tags r:id="rId18"/>
            </p:custDataLst>
          </p:nvPr>
        </p:nvSpPr>
        <p:spPr>
          <a:xfrm>
            <a:off x="1258616" y="3830391"/>
            <a:ext cx="836173" cy="3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ctr"/>
            <a:r>
              <a:rPr lang="en-US" altLang="zh-CN" sz="2200">
                <a:solidFill>
                  <a:schemeClr val="bg1"/>
                </a:solidFill>
                <a:latin typeface="+mn-lt"/>
                <a:ea typeface="+mn-ea"/>
              </a:rPr>
              <a:t>2011</a:t>
            </a:r>
            <a:endParaRPr lang="en-US" altLang="zh-CN" sz="2200">
              <a:solidFill>
                <a:schemeClr val="bg1"/>
              </a:solidFill>
              <a:latin typeface="+mn-lt"/>
              <a:ea typeface="+mn-ea"/>
            </a:endParaRPr>
          </a:p>
        </p:txBody>
      </p:sp>
      <p:sp>
        <p:nvSpPr>
          <p:cNvPr id="59" name="任意多边形 6"/>
          <p:cNvSpPr>
            <a:spLocks noChangeArrowheads="1"/>
          </p:cNvSpPr>
          <p:nvPr>
            <p:custDataLst>
              <p:tags r:id="rId19"/>
            </p:custDataLst>
          </p:nvPr>
        </p:nvSpPr>
        <p:spPr bwMode="auto">
          <a:xfrm>
            <a:off x="7800341" y="3630473"/>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5"/>
          </a:solidFill>
          <a:ln>
            <a:noFill/>
          </a:ln>
        </p:spPr>
        <p:txBody>
          <a:bodyPr anchor="ctr"/>
          <a:lstStyle/>
          <a:p>
            <a:endParaRPr lang="zh-CN" altLang="en-US">
              <a:solidFill>
                <a:schemeClr val="bg1"/>
              </a:solidFill>
            </a:endParaRPr>
          </a:p>
        </p:txBody>
      </p:sp>
      <p:sp>
        <p:nvSpPr>
          <p:cNvPr id="61" name="文本框 60"/>
          <p:cNvSpPr txBox="1"/>
          <p:nvPr>
            <p:custDataLst>
              <p:tags r:id="rId20"/>
            </p:custDataLst>
          </p:nvPr>
        </p:nvSpPr>
        <p:spPr>
          <a:xfrm>
            <a:off x="8171856" y="3822051"/>
            <a:ext cx="836173" cy="3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ctr"/>
            <a:r>
              <a:rPr lang="en-US" altLang="zh-CN" sz="2200">
                <a:solidFill>
                  <a:schemeClr val="bg1"/>
                </a:solidFill>
                <a:latin typeface="+mn-lt"/>
                <a:ea typeface="+mn-ea"/>
              </a:rPr>
              <a:t>2014</a:t>
            </a:r>
            <a:endParaRPr lang="en-US" altLang="zh-CN" sz="2200">
              <a:solidFill>
                <a:schemeClr val="bg1"/>
              </a:solidFill>
              <a:latin typeface="+mn-lt"/>
              <a:ea typeface="+mn-ea"/>
            </a:endParaRPr>
          </a:p>
        </p:txBody>
      </p:sp>
      <p:sp>
        <p:nvSpPr>
          <p:cNvPr id="88" name="任意多边形 7"/>
          <p:cNvSpPr>
            <a:spLocks noChangeArrowheads="1"/>
          </p:cNvSpPr>
          <p:nvPr>
            <p:custDataLst>
              <p:tags r:id="rId21"/>
            </p:custDataLst>
          </p:nvPr>
        </p:nvSpPr>
        <p:spPr bwMode="auto">
          <a:xfrm>
            <a:off x="8954048" y="3628356"/>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p:spPr>
        <p:txBody>
          <a:bodyPr anchor="ctr"/>
          <a:lstStyle/>
          <a:p>
            <a:endParaRPr lang="zh-CN" altLang="en-US">
              <a:solidFill>
                <a:schemeClr val="bg1"/>
              </a:solidFill>
            </a:endParaRPr>
          </a:p>
        </p:txBody>
      </p:sp>
      <p:sp>
        <p:nvSpPr>
          <p:cNvPr id="96" name="任意多边形 6"/>
          <p:cNvSpPr>
            <a:spLocks noChangeArrowheads="1"/>
          </p:cNvSpPr>
          <p:nvPr>
            <p:custDataLst>
              <p:tags r:id="rId22"/>
            </p:custDataLst>
          </p:nvPr>
        </p:nvSpPr>
        <p:spPr bwMode="auto">
          <a:xfrm>
            <a:off x="10107754" y="3630473"/>
            <a:ext cx="1416201" cy="701750"/>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5"/>
          </a:solidFill>
          <a:ln>
            <a:noFill/>
          </a:ln>
        </p:spPr>
        <p:txBody>
          <a:bodyPr anchor="ctr"/>
          <a:lstStyle/>
          <a:p>
            <a:endParaRPr lang="zh-CN" altLang="en-US">
              <a:solidFill>
                <a:schemeClr val="bg1"/>
              </a:solidFill>
            </a:endParaRPr>
          </a:p>
        </p:txBody>
      </p:sp>
      <p:sp>
        <p:nvSpPr>
          <p:cNvPr id="97" name="文本框 96"/>
          <p:cNvSpPr txBox="1"/>
          <p:nvPr>
            <p:custDataLst>
              <p:tags r:id="rId23"/>
            </p:custDataLst>
          </p:nvPr>
        </p:nvSpPr>
        <p:spPr>
          <a:xfrm>
            <a:off x="10479269" y="3822051"/>
            <a:ext cx="836173" cy="33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ctr"/>
            <a:r>
              <a:rPr lang="en-US" altLang="zh-CN" sz="2200">
                <a:solidFill>
                  <a:schemeClr val="bg1"/>
                </a:solidFill>
                <a:latin typeface="+mn-lt"/>
                <a:ea typeface="+mn-ea"/>
              </a:rPr>
              <a:t>2015</a:t>
            </a:r>
            <a:endParaRPr lang="en-US" altLang="zh-CN" sz="2200">
              <a:solidFill>
                <a:schemeClr val="bg1"/>
              </a:solidFill>
              <a:latin typeface="+mn-lt"/>
              <a:ea typeface="+mn-ea"/>
            </a:endParaRPr>
          </a:p>
        </p:txBody>
      </p:sp>
      <p:sp>
        <p:nvSpPr>
          <p:cNvPr id="123" name="文本框 122"/>
          <p:cNvSpPr txBox="1"/>
          <p:nvPr>
            <p:custDataLst>
              <p:tags r:id="rId24"/>
            </p:custDataLst>
          </p:nvPr>
        </p:nvSpPr>
        <p:spPr>
          <a:xfrm>
            <a:off x="7954510" y="5551919"/>
            <a:ext cx="2365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t" anchorCtr="0">
            <a:normAutofit lnSpcReduction="10000"/>
          </a:bodyPr>
          <a:lstStyle>
            <a:defPPr>
              <a:defRPr lang="zh-CN"/>
            </a:defPPr>
            <a:lvl1pPr eaLnBrk="1" hangingPunct="1">
              <a:buFont typeface="Arial" panose="020B0604020202020204" pitchFamily="34" charset="0"/>
              <a:defRPr sz="14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zh-CN" altLang="en-US" sz="1800" dirty="0">
                <a:solidFill>
                  <a:schemeClr val="tx1"/>
                </a:solidFill>
                <a:latin typeface="+mn-lt"/>
                <a:ea typeface="+mn-ea"/>
              </a:rPr>
              <a:t>由首席执行官桑达尔</a:t>
            </a:r>
            <a:r>
              <a:rPr lang="en-US" altLang="zh-CN" sz="1800" dirty="0">
                <a:solidFill>
                  <a:schemeClr val="tx1"/>
                </a:solidFill>
                <a:latin typeface="+mn-lt"/>
                <a:ea typeface="+mn-ea"/>
              </a:rPr>
              <a:t>.</a:t>
            </a:r>
            <a:r>
              <a:rPr lang="zh-CN" altLang="en-US" sz="1800" dirty="0">
                <a:solidFill>
                  <a:schemeClr val="tx1"/>
                </a:solidFill>
                <a:latin typeface="+mn-lt"/>
                <a:ea typeface="+mn-ea"/>
              </a:rPr>
              <a:t>皮查伊负责全局调控</a:t>
            </a:r>
            <a:endParaRPr lang="zh-CN" altLang="en-US" sz="1800" dirty="0">
              <a:solidFill>
                <a:schemeClr val="tx1"/>
              </a:solidFill>
              <a:latin typeface="+mn-lt"/>
              <a:ea typeface="+mn-ea"/>
            </a:endParaRPr>
          </a:p>
        </p:txBody>
      </p:sp>
      <p:sp>
        <p:nvSpPr>
          <p:cNvPr id="124" name="文本框 123"/>
          <p:cNvSpPr txBox="1"/>
          <p:nvPr>
            <p:custDataLst>
              <p:tags r:id="rId25"/>
            </p:custDataLst>
          </p:nvPr>
        </p:nvSpPr>
        <p:spPr>
          <a:xfrm>
            <a:off x="7954510" y="5141659"/>
            <a:ext cx="236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normAutofit fontScale="90000"/>
          </a:bodyPr>
          <a:lstStyle>
            <a:defPPr>
              <a:defRPr lang="zh-CN"/>
            </a:defPPr>
            <a:lvl1pPr eaLnBrk="1" hangingPunct="1">
              <a:buFont typeface="Arial" panose="020B0604020202020204" pitchFamily="34" charset="0"/>
              <a:defRPr sz="2000">
                <a:solidFill>
                  <a:srgbClr val="000000"/>
                </a:solidFill>
                <a:latin typeface="Calibri" panose="020F0502020204030204" charset="0"/>
                <a:ea typeface="微软雅黑" panose="020B0503020204020204" charset="-122"/>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algn="r"/>
            <a:r>
              <a:rPr lang="zh-CN" altLang="en-US" dirty="0">
                <a:solidFill>
                  <a:schemeClr val="tx1"/>
                </a:solidFill>
                <a:latin typeface="+mj-lt"/>
                <a:ea typeface="+mj-ea"/>
                <a:cs typeface="+mj-cs"/>
              </a:rPr>
              <a:t>开启</a:t>
            </a:r>
            <a:r>
              <a:rPr lang="en-US" altLang="zh-CN" dirty="0">
                <a:solidFill>
                  <a:schemeClr val="tx1"/>
                </a:solidFill>
                <a:latin typeface="+mj-lt"/>
                <a:ea typeface="+mj-ea"/>
                <a:cs typeface="+mj-cs"/>
              </a:rPr>
              <a:t>Alphabet</a:t>
            </a:r>
            <a:r>
              <a:rPr lang="zh-CN" altLang="en-US" dirty="0">
                <a:solidFill>
                  <a:schemeClr val="tx1"/>
                </a:solidFill>
                <a:latin typeface="+mj-lt"/>
                <a:ea typeface="+mj-ea"/>
                <a:cs typeface="+mj-cs"/>
              </a:rPr>
              <a:t>的重组</a:t>
            </a:r>
            <a:endParaRPr lang="zh-CN" altLang="en-US" dirty="0">
              <a:solidFill>
                <a:schemeClr val="tx1"/>
              </a:solidFill>
              <a:latin typeface="+mj-lt"/>
              <a:ea typeface="+mj-ea"/>
              <a:cs typeface="+mj-cs"/>
            </a:endParaRPr>
          </a:p>
        </p:txBody>
      </p:sp>
      <p:sp>
        <p:nvSpPr>
          <p:cNvPr id="137" name="Oval 34"/>
          <p:cNvSpPr>
            <a:spLocks noChangeArrowheads="1"/>
          </p:cNvSpPr>
          <p:nvPr>
            <p:custDataLst>
              <p:tags r:id="rId26"/>
            </p:custDataLst>
          </p:nvPr>
        </p:nvSpPr>
        <p:spPr bwMode="auto">
          <a:xfrm flipH="1">
            <a:off x="10588104" y="4462463"/>
            <a:ext cx="4445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mn-lt"/>
              <a:ea typeface="+mn-ea"/>
              <a:sym typeface="Calibri" panose="020F0502020204030204" charset="0"/>
            </a:endParaRPr>
          </a:p>
        </p:txBody>
      </p:sp>
      <p:sp>
        <p:nvSpPr>
          <p:cNvPr id="138" name="Oval 35"/>
          <p:cNvSpPr>
            <a:spLocks noChangeArrowheads="1"/>
          </p:cNvSpPr>
          <p:nvPr>
            <p:custDataLst>
              <p:tags r:id="rId27"/>
            </p:custDataLst>
          </p:nvPr>
        </p:nvSpPr>
        <p:spPr bwMode="auto">
          <a:xfrm flipH="1">
            <a:off x="10572229" y="4524375"/>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mn-lt"/>
              <a:ea typeface="+mn-ea"/>
              <a:sym typeface="Calibri" panose="020F0502020204030204" charset="0"/>
            </a:endParaRPr>
          </a:p>
        </p:txBody>
      </p:sp>
      <p:sp>
        <p:nvSpPr>
          <p:cNvPr id="139" name="Oval 36"/>
          <p:cNvSpPr>
            <a:spLocks noChangeArrowheads="1"/>
          </p:cNvSpPr>
          <p:nvPr>
            <p:custDataLst>
              <p:tags r:id="rId28"/>
            </p:custDataLst>
          </p:nvPr>
        </p:nvSpPr>
        <p:spPr bwMode="auto">
          <a:xfrm flipH="1">
            <a:off x="10542067" y="4587875"/>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mn-lt"/>
              <a:ea typeface="+mn-ea"/>
              <a:sym typeface="Calibri" panose="020F0502020204030204" charset="0"/>
            </a:endParaRPr>
          </a:p>
        </p:txBody>
      </p:sp>
      <p:sp>
        <p:nvSpPr>
          <p:cNvPr id="140" name="Oval 37"/>
          <p:cNvSpPr>
            <a:spLocks noChangeArrowheads="1"/>
          </p:cNvSpPr>
          <p:nvPr>
            <p:custDataLst>
              <p:tags r:id="rId29"/>
            </p:custDataLst>
          </p:nvPr>
        </p:nvSpPr>
        <p:spPr bwMode="auto">
          <a:xfrm flipH="1">
            <a:off x="10502379" y="4638675"/>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41" name="Oval 38"/>
          <p:cNvSpPr>
            <a:spLocks noChangeArrowheads="1"/>
          </p:cNvSpPr>
          <p:nvPr>
            <p:custDataLst>
              <p:tags r:id="rId30"/>
            </p:custDataLst>
          </p:nvPr>
        </p:nvSpPr>
        <p:spPr bwMode="auto">
          <a:xfrm flipH="1">
            <a:off x="10443641" y="4681538"/>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42" name="Oval 39"/>
          <p:cNvSpPr>
            <a:spLocks noChangeArrowheads="1"/>
          </p:cNvSpPr>
          <p:nvPr>
            <p:custDataLst>
              <p:tags r:id="rId31"/>
            </p:custDataLst>
          </p:nvPr>
        </p:nvSpPr>
        <p:spPr bwMode="auto">
          <a:xfrm flipH="1">
            <a:off x="10376966" y="4714875"/>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nvGrpSpPr>
          <p:cNvPr id="33" name="组合 32"/>
          <p:cNvGrpSpPr/>
          <p:nvPr>
            <p:custDataLst>
              <p:tags r:id="rId32"/>
            </p:custDataLst>
          </p:nvPr>
        </p:nvGrpSpPr>
        <p:grpSpPr>
          <a:xfrm>
            <a:off x="1719561" y="4406370"/>
            <a:ext cx="891358" cy="721954"/>
            <a:chOff x="1611092" y="4406370"/>
            <a:chExt cx="891358" cy="721954"/>
          </a:xfrm>
        </p:grpSpPr>
        <p:sp>
          <p:nvSpPr>
            <p:cNvPr id="34" name="Freeform 18"/>
            <p:cNvSpPr>
              <a:spLocks noChangeArrowheads="1"/>
            </p:cNvSpPr>
            <p:nvPr>
              <p:custDataLst>
                <p:tags r:id="rId33"/>
              </p:custDataLst>
            </p:nvPr>
          </p:nvSpPr>
          <p:spPr bwMode="auto">
            <a:xfrm rot="202267" flipH="1">
              <a:off x="1949615" y="4577125"/>
              <a:ext cx="265957" cy="298450"/>
            </a:xfrm>
            <a:custGeom>
              <a:avLst/>
              <a:gdLst>
                <a:gd name="T0" fmla="*/ 255722 w 177"/>
                <a:gd name="T1" fmla="*/ 164511 h 205"/>
                <a:gd name="T2" fmla="*/ 245551 w 177"/>
                <a:gd name="T3" fmla="*/ 135394 h 205"/>
                <a:gd name="T4" fmla="*/ 242645 w 177"/>
                <a:gd name="T5" fmla="*/ 123748 h 205"/>
                <a:gd name="T6" fmla="*/ 242645 w 177"/>
                <a:gd name="T7" fmla="*/ 117924 h 205"/>
                <a:gd name="T8" fmla="*/ 244098 w 177"/>
                <a:gd name="T9" fmla="*/ 107733 h 205"/>
                <a:gd name="T10" fmla="*/ 228116 w 177"/>
                <a:gd name="T11" fmla="*/ 65513 h 205"/>
                <a:gd name="T12" fmla="*/ 226663 w 177"/>
                <a:gd name="T13" fmla="*/ 61146 h 205"/>
                <a:gd name="T14" fmla="*/ 232475 w 177"/>
                <a:gd name="T15" fmla="*/ 56778 h 205"/>
                <a:gd name="T16" fmla="*/ 209227 w 177"/>
                <a:gd name="T17" fmla="*/ 27661 h 205"/>
                <a:gd name="T18" fmla="*/ 215039 w 177"/>
                <a:gd name="T19" fmla="*/ 24750 h 205"/>
                <a:gd name="T20" fmla="*/ 215039 w 177"/>
                <a:gd name="T21" fmla="*/ 24750 h 205"/>
                <a:gd name="T22" fmla="*/ 199056 w 177"/>
                <a:gd name="T23" fmla="*/ 14559 h 205"/>
                <a:gd name="T24" fmla="*/ 140938 w 177"/>
                <a:gd name="T25" fmla="*/ 0 h 205"/>
                <a:gd name="T26" fmla="*/ 138032 w 177"/>
                <a:gd name="T27" fmla="*/ 0 h 205"/>
                <a:gd name="T28" fmla="*/ 124955 w 177"/>
                <a:gd name="T29" fmla="*/ 0 h 205"/>
                <a:gd name="T30" fmla="*/ 113331 w 177"/>
                <a:gd name="T31" fmla="*/ 0 h 205"/>
                <a:gd name="T32" fmla="*/ 47948 w 177"/>
                <a:gd name="T33" fmla="*/ 21838 h 205"/>
                <a:gd name="T34" fmla="*/ 10171 w 177"/>
                <a:gd name="T35" fmla="*/ 66969 h 205"/>
                <a:gd name="T36" fmla="*/ 0 w 177"/>
                <a:gd name="T37" fmla="*/ 103366 h 205"/>
                <a:gd name="T38" fmla="*/ 0 w 177"/>
                <a:gd name="T39" fmla="*/ 104821 h 205"/>
                <a:gd name="T40" fmla="*/ 0 w 177"/>
                <a:gd name="T41" fmla="*/ 116468 h 205"/>
                <a:gd name="T42" fmla="*/ 2906 w 177"/>
                <a:gd name="T43" fmla="*/ 135394 h 205"/>
                <a:gd name="T44" fmla="*/ 11624 w 177"/>
                <a:gd name="T45" fmla="*/ 158688 h 205"/>
                <a:gd name="T46" fmla="*/ 18889 w 177"/>
                <a:gd name="T47" fmla="*/ 168879 h 205"/>
                <a:gd name="T48" fmla="*/ 39230 w 177"/>
                <a:gd name="T49" fmla="*/ 199452 h 205"/>
                <a:gd name="T50" fmla="*/ 63931 w 177"/>
                <a:gd name="T51" fmla="*/ 251863 h 205"/>
                <a:gd name="T52" fmla="*/ 66836 w 177"/>
                <a:gd name="T53" fmla="*/ 266421 h 205"/>
                <a:gd name="T54" fmla="*/ 66836 w 177"/>
                <a:gd name="T55" fmla="*/ 294082 h 205"/>
                <a:gd name="T56" fmla="*/ 66836 w 177"/>
                <a:gd name="T57" fmla="*/ 298450 h 205"/>
                <a:gd name="T58" fmla="*/ 194697 w 177"/>
                <a:gd name="T59" fmla="*/ 298450 h 205"/>
                <a:gd name="T60" fmla="*/ 194697 w 177"/>
                <a:gd name="T61" fmla="*/ 295538 h 205"/>
                <a:gd name="T62" fmla="*/ 196150 w 177"/>
                <a:gd name="T63" fmla="*/ 263510 h 205"/>
                <a:gd name="T64" fmla="*/ 197603 w 177"/>
                <a:gd name="T65" fmla="*/ 254774 h 205"/>
                <a:gd name="T66" fmla="*/ 203415 w 177"/>
                <a:gd name="T67" fmla="*/ 247495 h 205"/>
                <a:gd name="T68" fmla="*/ 219398 w 177"/>
                <a:gd name="T69" fmla="*/ 246039 h 205"/>
                <a:gd name="T70" fmla="*/ 228116 w 177"/>
                <a:gd name="T71" fmla="*/ 247495 h 205"/>
                <a:gd name="T72" fmla="*/ 244098 w 177"/>
                <a:gd name="T73" fmla="*/ 237304 h 205"/>
                <a:gd name="T74" fmla="*/ 244098 w 177"/>
                <a:gd name="T75" fmla="*/ 231481 h 205"/>
                <a:gd name="T76" fmla="*/ 245551 w 177"/>
                <a:gd name="T77" fmla="*/ 221290 h 205"/>
                <a:gd name="T78" fmla="*/ 242645 w 177"/>
                <a:gd name="T79" fmla="*/ 206731 h 205"/>
                <a:gd name="T80" fmla="*/ 242645 w 177"/>
                <a:gd name="T81" fmla="*/ 205275 h 205"/>
                <a:gd name="T82" fmla="*/ 247004 w 177"/>
                <a:gd name="T83" fmla="*/ 202364 h 205"/>
                <a:gd name="T84" fmla="*/ 249910 w 177"/>
                <a:gd name="T85" fmla="*/ 193629 h 205"/>
                <a:gd name="T86" fmla="*/ 247004 w 177"/>
                <a:gd name="T87" fmla="*/ 179070 h 205"/>
                <a:gd name="T88" fmla="*/ 248457 w 177"/>
                <a:gd name="T89" fmla="*/ 176158 h 205"/>
                <a:gd name="T90" fmla="*/ 254269 w 177"/>
                <a:gd name="T91" fmla="*/ 173247 h 205"/>
                <a:gd name="T92" fmla="*/ 255722 w 177"/>
                <a:gd name="T93" fmla="*/ 164511 h 2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7"/>
                <a:gd name="T142" fmla="*/ 0 h 205"/>
                <a:gd name="T143" fmla="*/ 177 w 177"/>
                <a:gd name="T144" fmla="*/ 205 h 2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7" h="205">
                  <a:moveTo>
                    <a:pt x="176" y="113"/>
                  </a:moveTo>
                  <a:cubicBezTo>
                    <a:pt x="174" y="106"/>
                    <a:pt x="171" y="99"/>
                    <a:pt x="169" y="93"/>
                  </a:cubicBezTo>
                  <a:cubicBezTo>
                    <a:pt x="168" y="90"/>
                    <a:pt x="167" y="87"/>
                    <a:pt x="167" y="85"/>
                  </a:cubicBezTo>
                  <a:cubicBezTo>
                    <a:pt x="166" y="84"/>
                    <a:pt x="167" y="82"/>
                    <a:pt x="167" y="81"/>
                  </a:cubicBezTo>
                  <a:cubicBezTo>
                    <a:pt x="169" y="79"/>
                    <a:pt x="168" y="77"/>
                    <a:pt x="168" y="74"/>
                  </a:cubicBezTo>
                  <a:cubicBezTo>
                    <a:pt x="165" y="64"/>
                    <a:pt x="162" y="54"/>
                    <a:pt x="157" y="45"/>
                  </a:cubicBezTo>
                  <a:cubicBezTo>
                    <a:pt x="157" y="44"/>
                    <a:pt x="156" y="43"/>
                    <a:pt x="156" y="42"/>
                  </a:cubicBezTo>
                  <a:cubicBezTo>
                    <a:pt x="157" y="41"/>
                    <a:pt x="159" y="40"/>
                    <a:pt x="160" y="39"/>
                  </a:cubicBezTo>
                  <a:cubicBezTo>
                    <a:pt x="156" y="32"/>
                    <a:pt x="151" y="25"/>
                    <a:pt x="144" y="19"/>
                  </a:cubicBezTo>
                  <a:cubicBezTo>
                    <a:pt x="146" y="18"/>
                    <a:pt x="147" y="18"/>
                    <a:pt x="148" y="17"/>
                  </a:cubicBezTo>
                  <a:cubicBezTo>
                    <a:pt x="148" y="17"/>
                    <a:pt x="148" y="17"/>
                    <a:pt x="148" y="17"/>
                  </a:cubicBezTo>
                  <a:cubicBezTo>
                    <a:pt x="144" y="15"/>
                    <a:pt x="141" y="12"/>
                    <a:pt x="137" y="10"/>
                  </a:cubicBezTo>
                  <a:cubicBezTo>
                    <a:pt x="124" y="4"/>
                    <a:pt x="111" y="1"/>
                    <a:pt x="97" y="0"/>
                  </a:cubicBezTo>
                  <a:cubicBezTo>
                    <a:pt x="96" y="0"/>
                    <a:pt x="96" y="0"/>
                    <a:pt x="95" y="0"/>
                  </a:cubicBezTo>
                  <a:cubicBezTo>
                    <a:pt x="92" y="0"/>
                    <a:pt x="89" y="0"/>
                    <a:pt x="86" y="0"/>
                  </a:cubicBezTo>
                  <a:cubicBezTo>
                    <a:pt x="84" y="0"/>
                    <a:pt x="81" y="0"/>
                    <a:pt x="78" y="0"/>
                  </a:cubicBezTo>
                  <a:cubicBezTo>
                    <a:pt x="62" y="2"/>
                    <a:pt x="47" y="6"/>
                    <a:pt x="33" y="15"/>
                  </a:cubicBezTo>
                  <a:cubicBezTo>
                    <a:pt x="21" y="23"/>
                    <a:pt x="13" y="33"/>
                    <a:pt x="7" y="46"/>
                  </a:cubicBezTo>
                  <a:cubicBezTo>
                    <a:pt x="3" y="54"/>
                    <a:pt x="1" y="62"/>
                    <a:pt x="0" y="71"/>
                  </a:cubicBezTo>
                  <a:cubicBezTo>
                    <a:pt x="0" y="71"/>
                    <a:pt x="0" y="72"/>
                    <a:pt x="0" y="72"/>
                  </a:cubicBezTo>
                  <a:cubicBezTo>
                    <a:pt x="0" y="75"/>
                    <a:pt x="0" y="78"/>
                    <a:pt x="0" y="80"/>
                  </a:cubicBezTo>
                  <a:cubicBezTo>
                    <a:pt x="1" y="84"/>
                    <a:pt x="1" y="89"/>
                    <a:pt x="2" y="93"/>
                  </a:cubicBezTo>
                  <a:cubicBezTo>
                    <a:pt x="3" y="98"/>
                    <a:pt x="5" y="104"/>
                    <a:pt x="8" y="109"/>
                  </a:cubicBezTo>
                  <a:cubicBezTo>
                    <a:pt x="10" y="111"/>
                    <a:pt x="11" y="114"/>
                    <a:pt x="13" y="116"/>
                  </a:cubicBezTo>
                  <a:cubicBezTo>
                    <a:pt x="17" y="123"/>
                    <a:pt x="21" y="130"/>
                    <a:pt x="27" y="137"/>
                  </a:cubicBezTo>
                  <a:cubicBezTo>
                    <a:pt x="36" y="147"/>
                    <a:pt x="42" y="159"/>
                    <a:pt x="44" y="173"/>
                  </a:cubicBezTo>
                  <a:cubicBezTo>
                    <a:pt x="45" y="176"/>
                    <a:pt x="46" y="180"/>
                    <a:pt x="46" y="183"/>
                  </a:cubicBezTo>
                  <a:cubicBezTo>
                    <a:pt x="46" y="189"/>
                    <a:pt x="46" y="196"/>
                    <a:pt x="46" y="202"/>
                  </a:cubicBezTo>
                  <a:cubicBezTo>
                    <a:pt x="46" y="203"/>
                    <a:pt x="46" y="203"/>
                    <a:pt x="46" y="205"/>
                  </a:cubicBezTo>
                  <a:cubicBezTo>
                    <a:pt x="75" y="205"/>
                    <a:pt x="105" y="205"/>
                    <a:pt x="134" y="205"/>
                  </a:cubicBezTo>
                  <a:cubicBezTo>
                    <a:pt x="134" y="204"/>
                    <a:pt x="134" y="203"/>
                    <a:pt x="134" y="203"/>
                  </a:cubicBezTo>
                  <a:cubicBezTo>
                    <a:pt x="135" y="195"/>
                    <a:pt x="135" y="188"/>
                    <a:pt x="135" y="181"/>
                  </a:cubicBezTo>
                  <a:cubicBezTo>
                    <a:pt x="135" y="179"/>
                    <a:pt x="135" y="177"/>
                    <a:pt x="136" y="175"/>
                  </a:cubicBezTo>
                  <a:cubicBezTo>
                    <a:pt x="136" y="172"/>
                    <a:pt x="138" y="171"/>
                    <a:pt x="140" y="170"/>
                  </a:cubicBezTo>
                  <a:cubicBezTo>
                    <a:pt x="144" y="169"/>
                    <a:pt x="147" y="169"/>
                    <a:pt x="151" y="169"/>
                  </a:cubicBezTo>
                  <a:cubicBezTo>
                    <a:pt x="153" y="169"/>
                    <a:pt x="155" y="170"/>
                    <a:pt x="157" y="170"/>
                  </a:cubicBezTo>
                  <a:cubicBezTo>
                    <a:pt x="161" y="171"/>
                    <a:pt x="168" y="168"/>
                    <a:pt x="168" y="163"/>
                  </a:cubicBezTo>
                  <a:cubicBezTo>
                    <a:pt x="168" y="162"/>
                    <a:pt x="168" y="161"/>
                    <a:pt x="168" y="159"/>
                  </a:cubicBezTo>
                  <a:cubicBezTo>
                    <a:pt x="167" y="157"/>
                    <a:pt x="168" y="155"/>
                    <a:pt x="169" y="152"/>
                  </a:cubicBezTo>
                  <a:cubicBezTo>
                    <a:pt x="172" y="148"/>
                    <a:pt x="172" y="145"/>
                    <a:pt x="167" y="142"/>
                  </a:cubicBezTo>
                  <a:cubicBezTo>
                    <a:pt x="167" y="141"/>
                    <a:pt x="167" y="141"/>
                    <a:pt x="167" y="141"/>
                  </a:cubicBezTo>
                  <a:cubicBezTo>
                    <a:pt x="168" y="140"/>
                    <a:pt x="169" y="140"/>
                    <a:pt x="170" y="139"/>
                  </a:cubicBezTo>
                  <a:cubicBezTo>
                    <a:pt x="172" y="137"/>
                    <a:pt x="172" y="136"/>
                    <a:pt x="172" y="133"/>
                  </a:cubicBezTo>
                  <a:cubicBezTo>
                    <a:pt x="171" y="130"/>
                    <a:pt x="170" y="126"/>
                    <a:pt x="170" y="123"/>
                  </a:cubicBezTo>
                  <a:cubicBezTo>
                    <a:pt x="169" y="122"/>
                    <a:pt x="170" y="121"/>
                    <a:pt x="171" y="121"/>
                  </a:cubicBezTo>
                  <a:cubicBezTo>
                    <a:pt x="172" y="120"/>
                    <a:pt x="173" y="120"/>
                    <a:pt x="175" y="119"/>
                  </a:cubicBezTo>
                  <a:cubicBezTo>
                    <a:pt x="177" y="117"/>
                    <a:pt x="177" y="116"/>
                    <a:pt x="176" y="113"/>
                  </a:cubicBezTo>
                  <a:close/>
                </a:path>
              </a:pathLst>
            </a:cu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5" name="Freeform 28"/>
            <p:cNvSpPr>
              <a:spLocks noChangeArrowheads="1"/>
            </p:cNvSpPr>
            <p:nvPr>
              <p:custDataLst>
                <p:tags r:id="rId34"/>
              </p:custDataLst>
            </p:nvPr>
          </p:nvSpPr>
          <p:spPr bwMode="auto">
            <a:xfrm rot="202267" flipV="1">
              <a:off x="1946046" y="4460271"/>
              <a:ext cx="109995" cy="103188"/>
            </a:xfrm>
            <a:custGeom>
              <a:avLst/>
              <a:gdLst>
                <a:gd name="T0" fmla="*/ 106363 w 67"/>
                <a:gd name="T1" fmla="*/ 42863 h 65"/>
                <a:gd name="T2" fmla="*/ 66675 w 67"/>
                <a:gd name="T3" fmla="*/ 42863 h 65"/>
                <a:gd name="T4" fmla="*/ 66675 w 67"/>
                <a:gd name="T5" fmla="*/ 0 h 65"/>
                <a:gd name="T6" fmla="*/ 44450 w 67"/>
                <a:gd name="T7" fmla="*/ 0 h 65"/>
                <a:gd name="T8" fmla="*/ 44450 w 67"/>
                <a:gd name="T9" fmla="*/ 42863 h 65"/>
                <a:gd name="T10" fmla="*/ 0 w 67"/>
                <a:gd name="T11" fmla="*/ 42863 h 65"/>
                <a:gd name="T12" fmla="*/ 0 w 67"/>
                <a:gd name="T13" fmla="*/ 63500 h 65"/>
                <a:gd name="T14" fmla="*/ 44450 w 67"/>
                <a:gd name="T15" fmla="*/ 63500 h 65"/>
                <a:gd name="T16" fmla="*/ 44450 w 67"/>
                <a:gd name="T17" fmla="*/ 103188 h 65"/>
                <a:gd name="T18" fmla="*/ 66675 w 67"/>
                <a:gd name="T19" fmla="*/ 103188 h 65"/>
                <a:gd name="T20" fmla="*/ 66675 w 67"/>
                <a:gd name="T21" fmla="*/ 63500 h 65"/>
                <a:gd name="T22" fmla="*/ 106363 w 67"/>
                <a:gd name="T23" fmla="*/ 63500 h 65"/>
                <a:gd name="T24" fmla="*/ 106363 w 67"/>
                <a:gd name="T25" fmla="*/ 42863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65"/>
                <a:gd name="T41" fmla="*/ 67 w 67"/>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65">
                  <a:moveTo>
                    <a:pt x="67" y="27"/>
                  </a:moveTo>
                  <a:lnTo>
                    <a:pt x="42" y="27"/>
                  </a:lnTo>
                  <a:lnTo>
                    <a:pt x="42" y="0"/>
                  </a:lnTo>
                  <a:lnTo>
                    <a:pt x="28" y="0"/>
                  </a:lnTo>
                  <a:lnTo>
                    <a:pt x="28" y="27"/>
                  </a:lnTo>
                  <a:lnTo>
                    <a:pt x="0" y="27"/>
                  </a:lnTo>
                  <a:lnTo>
                    <a:pt x="0" y="40"/>
                  </a:lnTo>
                  <a:lnTo>
                    <a:pt x="28" y="40"/>
                  </a:lnTo>
                  <a:lnTo>
                    <a:pt x="28" y="65"/>
                  </a:lnTo>
                  <a:lnTo>
                    <a:pt x="42" y="65"/>
                  </a:lnTo>
                  <a:lnTo>
                    <a:pt x="42" y="40"/>
                  </a:lnTo>
                  <a:lnTo>
                    <a:pt x="67" y="40"/>
                  </a:lnTo>
                  <a:lnTo>
                    <a:pt x="67" y="27"/>
                  </a:lnTo>
                  <a:close/>
                </a:path>
              </a:pathLst>
            </a:cu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6" name="Oval 40"/>
            <p:cNvSpPr>
              <a:spLocks noChangeArrowheads="1"/>
            </p:cNvSpPr>
            <p:nvPr>
              <p:custDataLst>
                <p:tags r:id="rId35"/>
              </p:custDataLst>
            </p:nvPr>
          </p:nvSpPr>
          <p:spPr bwMode="auto">
            <a:xfrm rot="202267" flipV="1">
              <a:off x="1611092" y="4406370"/>
              <a:ext cx="4761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37" name="Oval 41"/>
            <p:cNvSpPr>
              <a:spLocks noChangeArrowheads="1"/>
            </p:cNvSpPr>
            <p:nvPr>
              <p:custDataLst>
                <p:tags r:id="rId36"/>
              </p:custDataLst>
            </p:nvPr>
          </p:nvSpPr>
          <p:spPr bwMode="auto">
            <a:xfrm rot="202267" flipV="1">
              <a:off x="1642100" y="4479645"/>
              <a:ext cx="4761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39" name="Oval 42"/>
            <p:cNvSpPr>
              <a:spLocks noChangeArrowheads="1"/>
            </p:cNvSpPr>
            <p:nvPr>
              <p:custDataLst>
                <p:tags r:id="rId37"/>
              </p:custDataLst>
            </p:nvPr>
          </p:nvSpPr>
          <p:spPr bwMode="auto">
            <a:xfrm rot="202267" flipV="1">
              <a:off x="1682213" y="4540604"/>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0" name="Oval 43"/>
            <p:cNvSpPr>
              <a:spLocks noChangeArrowheads="1"/>
            </p:cNvSpPr>
            <p:nvPr>
              <p:custDataLst>
                <p:tags r:id="rId38"/>
              </p:custDataLst>
            </p:nvPr>
          </p:nvSpPr>
          <p:spPr bwMode="auto">
            <a:xfrm rot="202267" flipV="1">
              <a:off x="1734702" y="4587820"/>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1" name="Oval 44"/>
            <p:cNvSpPr>
              <a:spLocks noChangeArrowheads="1"/>
            </p:cNvSpPr>
            <p:nvPr>
              <p:custDataLst>
                <p:tags r:id="rId39"/>
              </p:custDataLst>
            </p:nvPr>
          </p:nvSpPr>
          <p:spPr bwMode="auto">
            <a:xfrm rot="202267" flipV="1">
              <a:off x="1793583" y="4612987"/>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2" name="Oval 45"/>
            <p:cNvSpPr>
              <a:spLocks noChangeArrowheads="1"/>
            </p:cNvSpPr>
            <p:nvPr>
              <p:custDataLst>
                <p:tags r:id="rId40"/>
              </p:custDataLst>
            </p:nvPr>
          </p:nvSpPr>
          <p:spPr bwMode="auto">
            <a:xfrm rot="202267" flipV="1">
              <a:off x="1857799" y="4633704"/>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nvGrpSpPr>
            <p:cNvPr id="43" name="组合 42"/>
            <p:cNvGrpSpPr/>
            <p:nvPr/>
          </p:nvGrpSpPr>
          <p:grpSpPr>
            <a:xfrm>
              <a:off x="2249135" y="4807482"/>
              <a:ext cx="253315" cy="320842"/>
              <a:chOff x="1503260" y="4807482"/>
              <a:chExt cx="253315" cy="320842"/>
            </a:xfrm>
          </p:grpSpPr>
          <p:sp>
            <p:nvSpPr>
              <p:cNvPr id="44" name="Oval 46"/>
              <p:cNvSpPr>
                <a:spLocks noChangeArrowheads="1"/>
              </p:cNvSpPr>
              <p:nvPr>
                <p:custDataLst>
                  <p:tags r:id="rId41"/>
                </p:custDataLst>
              </p:nvPr>
            </p:nvSpPr>
            <p:spPr bwMode="auto">
              <a:xfrm rot="202267" flipV="1">
                <a:off x="1503260" y="4807482"/>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5" name="Oval 47"/>
              <p:cNvSpPr>
                <a:spLocks noChangeArrowheads="1"/>
              </p:cNvSpPr>
              <p:nvPr>
                <p:custDataLst>
                  <p:tags r:id="rId42"/>
                </p:custDataLst>
              </p:nvPr>
            </p:nvSpPr>
            <p:spPr bwMode="auto">
              <a:xfrm rot="202267" flipV="1">
                <a:off x="1577326" y="4850970"/>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6" name="Oval 48"/>
              <p:cNvSpPr>
                <a:spLocks noChangeArrowheads="1"/>
              </p:cNvSpPr>
              <p:nvPr>
                <p:custDataLst>
                  <p:tags r:id="rId43"/>
                </p:custDataLst>
              </p:nvPr>
            </p:nvSpPr>
            <p:spPr bwMode="auto">
              <a:xfrm rot="202267" flipV="1">
                <a:off x="1631608" y="4896755"/>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7" name="Oval 49"/>
              <p:cNvSpPr>
                <a:spLocks noChangeArrowheads="1"/>
              </p:cNvSpPr>
              <p:nvPr>
                <p:custDataLst>
                  <p:tags r:id="rId44"/>
                </p:custDataLst>
              </p:nvPr>
            </p:nvSpPr>
            <p:spPr bwMode="auto">
              <a:xfrm rot="202267" flipV="1">
                <a:off x="1674942" y="4957795"/>
                <a:ext cx="4596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8" name="Oval 50"/>
              <p:cNvSpPr>
                <a:spLocks noChangeArrowheads="1"/>
              </p:cNvSpPr>
              <p:nvPr>
                <p:custDataLst>
                  <p:tags r:id="rId45"/>
                </p:custDataLst>
              </p:nvPr>
            </p:nvSpPr>
            <p:spPr bwMode="auto">
              <a:xfrm rot="202267" flipV="1">
                <a:off x="1698651" y="5018037"/>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49" name="Oval 51"/>
              <p:cNvSpPr>
                <a:spLocks noChangeArrowheads="1"/>
              </p:cNvSpPr>
              <p:nvPr>
                <p:custDataLst>
                  <p:tags r:id="rId46"/>
                </p:custDataLst>
              </p:nvPr>
            </p:nvSpPr>
            <p:spPr bwMode="auto">
              <a:xfrm rot="202267" flipV="1">
                <a:off x="1708965" y="5082286"/>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grpSp>
      <p:grpSp>
        <p:nvGrpSpPr>
          <p:cNvPr id="50" name="组合 49"/>
          <p:cNvGrpSpPr/>
          <p:nvPr>
            <p:custDataLst>
              <p:tags r:id="rId47"/>
            </p:custDataLst>
          </p:nvPr>
        </p:nvGrpSpPr>
        <p:grpSpPr>
          <a:xfrm flipH="1">
            <a:off x="7345317" y="2695683"/>
            <a:ext cx="912742" cy="677863"/>
            <a:chOff x="9218542" y="2466975"/>
            <a:chExt cx="908050" cy="677863"/>
          </a:xfrm>
        </p:grpSpPr>
        <p:sp>
          <p:nvSpPr>
            <p:cNvPr id="51" name="Oval 40"/>
            <p:cNvSpPr>
              <a:spLocks noChangeArrowheads="1"/>
            </p:cNvSpPr>
            <p:nvPr>
              <p:custDataLst>
                <p:tags r:id="rId48"/>
              </p:custDataLst>
            </p:nvPr>
          </p:nvSpPr>
          <p:spPr bwMode="auto">
            <a:xfrm>
              <a:off x="9218542" y="3097213"/>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52" name="Oval 41"/>
            <p:cNvSpPr>
              <a:spLocks noChangeArrowheads="1"/>
            </p:cNvSpPr>
            <p:nvPr>
              <p:custDataLst>
                <p:tags r:id="rId49"/>
              </p:custDataLst>
            </p:nvPr>
          </p:nvSpPr>
          <p:spPr bwMode="auto">
            <a:xfrm>
              <a:off x="9253467" y="3025775"/>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53" name="Oval 42"/>
            <p:cNvSpPr>
              <a:spLocks noChangeArrowheads="1"/>
            </p:cNvSpPr>
            <p:nvPr>
              <p:custDataLst>
                <p:tags r:id="rId50"/>
              </p:custDataLst>
            </p:nvPr>
          </p:nvSpPr>
          <p:spPr bwMode="auto">
            <a:xfrm>
              <a:off x="9296329" y="2968625"/>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57" name="Oval 43"/>
            <p:cNvSpPr>
              <a:spLocks noChangeArrowheads="1"/>
            </p:cNvSpPr>
            <p:nvPr>
              <p:custDataLst>
                <p:tags r:id="rId51"/>
              </p:custDataLst>
            </p:nvPr>
          </p:nvSpPr>
          <p:spPr bwMode="auto">
            <a:xfrm>
              <a:off x="9350304" y="2924175"/>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58" name="Oval 44"/>
            <p:cNvSpPr>
              <a:spLocks noChangeArrowheads="1"/>
            </p:cNvSpPr>
            <p:nvPr>
              <p:custDataLst>
                <p:tags r:id="rId52"/>
              </p:custDataLst>
            </p:nvPr>
          </p:nvSpPr>
          <p:spPr bwMode="auto">
            <a:xfrm>
              <a:off x="9409042" y="2900363"/>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0" name="Oval 45"/>
            <p:cNvSpPr>
              <a:spLocks noChangeArrowheads="1"/>
            </p:cNvSpPr>
            <p:nvPr>
              <p:custDataLst>
                <p:tags r:id="rId53"/>
              </p:custDataLst>
            </p:nvPr>
          </p:nvSpPr>
          <p:spPr bwMode="auto">
            <a:xfrm>
              <a:off x="9472542" y="2884488"/>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2" name="Oval 46"/>
            <p:cNvSpPr>
              <a:spLocks noChangeArrowheads="1"/>
            </p:cNvSpPr>
            <p:nvPr>
              <p:custDataLst>
                <p:tags r:id="rId54"/>
              </p:custDataLst>
            </p:nvPr>
          </p:nvSpPr>
          <p:spPr bwMode="auto">
            <a:xfrm>
              <a:off x="9863067" y="2728913"/>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3" name="Oval 47"/>
            <p:cNvSpPr>
              <a:spLocks noChangeArrowheads="1"/>
            </p:cNvSpPr>
            <p:nvPr>
              <p:custDataLst>
                <p:tags r:id="rId55"/>
              </p:custDataLst>
            </p:nvPr>
          </p:nvSpPr>
          <p:spPr bwMode="auto">
            <a:xfrm>
              <a:off x="9937679" y="2689225"/>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6" name="Oval 48"/>
            <p:cNvSpPr>
              <a:spLocks noChangeArrowheads="1"/>
            </p:cNvSpPr>
            <p:nvPr>
              <p:custDataLst>
                <p:tags r:id="rId56"/>
              </p:custDataLst>
            </p:nvPr>
          </p:nvSpPr>
          <p:spPr bwMode="auto">
            <a:xfrm>
              <a:off x="9993242" y="2647950"/>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7" name="Oval 49"/>
            <p:cNvSpPr>
              <a:spLocks noChangeArrowheads="1"/>
            </p:cNvSpPr>
            <p:nvPr>
              <p:custDataLst>
                <p:tags r:id="rId57"/>
              </p:custDataLst>
            </p:nvPr>
          </p:nvSpPr>
          <p:spPr bwMode="auto">
            <a:xfrm>
              <a:off x="10039279" y="2589213"/>
              <a:ext cx="4445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8" name="Oval 50"/>
            <p:cNvSpPr>
              <a:spLocks noChangeArrowheads="1"/>
            </p:cNvSpPr>
            <p:nvPr>
              <p:custDataLst>
                <p:tags r:id="rId58"/>
              </p:custDataLst>
            </p:nvPr>
          </p:nvSpPr>
          <p:spPr bwMode="auto">
            <a:xfrm>
              <a:off x="10066267" y="2530475"/>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69" name="Oval 51"/>
            <p:cNvSpPr>
              <a:spLocks noChangeArrowheads="1"/>
            </p:cNvSpPr>
            <p:nvPr>
              <p:custDataLst>
                <p:tags r:id="rId59"/>
              </p:custDataLst>
            </p:nvPr>
          </p:nvSpPr>
          <p:spPr bwMode="auto">
            <a:xfrm>
              <a:off x="10080554" y="2466975"/>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0" name="KSO_Shape"/>
            <p:cNvSpPr/>
            <p:nvPr>
              <p:custDataLst>
                <p:tags r:id="rId60"/>
              </p:custDataLst>
            </p:nvPr>
          </p:nvSpPr>
          <p:spPr bwMode="auto">
            <a:xfrm>
              <a:off x="9559412" y="2701132"/>
              <a:ext cx="277018" cy="277018"/>
            </a:xfrm>
            <a:custGeom>
              <a:avLst/>
              <a:gdLst>
                <a:gd name="T0" fmla="*/ 900037 w 3865"/>
                <a:gd name="T1" fmla="*/ 0 h 3866"/>
                <a:gd name="T2" fmla="*/ 0 w 3865"/>
                <a:gd name="T3" fmla="*/ 900199 h 3866"/>
                <a:gd name="T4" fmla="*/ 900037 w 3865"/>
                <a:gd name="T5" fmla="*/ 1800397 h 3866"/>
                <a:gd name="T6" fmla="*/ 1799608 w 3865"/>
                <a:gd name="T7" fmla="*/ 900199 h 3866"/>
                <a:gd name="T8" fmla="*/ 900037 w 3865"/>
                <a:gd name="T9" fmla="*/ 0 h 3866"/>
                <a:gd name="T10" fmla="*/ 1372638 w 3865"/>
                <a:gd name="T11" fmla="*/ 1440876 h 3866"/>
                <a:gd name="T12" fmla="*/ 1325145 w 3865"/>
                <a:gd name="T13" fmla="*/ 1488378 h 3866"/>
                <a:gd name="T14" fmla="*/ 494019 w 3865"/>
                <a:gd name="T15" fmla="*/ 1488378 h 3866"/>
                <a:gd name="T16" fmla="*/ 446526 w 3865"/>
                <a:gd name="T17" fmla="*/ 1440876 h 3866"/>
                <a:gd name="T18" fmla="*/ 446526 w 3865"/>
                <a:gd name="T19" fmla="*/ 1350531 h 3866"/>
                <a:gd name="T20" fmla="*/ 494019 w 3865"/>
                <a:gd name="T21" fmla="*/ 1303029 h 3866"/>
                <a:gd name="T22" fmla="*/ 1325145 w 3865"/>
                <a:gd name="T23" fmla="*/ 1303029 h 3866"/>
                <a:gd name="T24" fmla="*/ 1372638 w 3865"/>
                <a:gd name="T25" fmla="*/ 1350531 h 3866"/>
                <a:gd name="T26" fmla="*/ 1372638 w 3865"/>
                <a:gd name="T27" fmla="*/ 1440876 h 3866"/>
                <a:gd name="T28" fmla="*/ 909815 w 3865"/>
                <a:gd name="T29" fmla="*/ 1217806 h 3866"/>
                <a:gd name="T30" fmla="*/ 437214 w 3865"/>
                <a:gd name="T31" fmla="*/ 691099 h 3866"/>
                <a:gd name="T32" fmla="*/ 680266 w 3865"/>
                <a:gd name="T33" fmla="*/ 691099 h 3866"/>
                <a:gd name="T34" fmla="*/ 680266 w 3865"/>
                <a:gd name="T35" fmla="*/ 254272 h 3866"/>
                <a:gd name="T36" fmla="*/ 1115152 w 3865"/>
                <a:gd name="T37" fmla="*/ 254272 h 3866"/>
                <a:gd name="T38" fmla="*/ 1115152 w 3865"/>
                <a:gd name="T39" fmla="*/ 691099 h 3866"/>
                <a:gd name="T40" fmla="*/ 1382881 w 3865"/>
                <a:gd name="T41" fmla="*/ 691099 h 3866"/>
                <a:gd name="T42" fmla="*/ 909815 w 3865"/>
                <a:gd name="T43" fmla="*/ 1217806 h 38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65" h="3866">
                  <a:moveTo>
                    <a:pt x="1933" y="0"/>
                  </a:moveTo>
                  <a:cubicBezTo>
                    <a:pt x="865" y="0"/>
                    <a:pt x="0" y="866"/>
                    <a:pt x="0" y="1933"/>
                  </a:cubicBezTo>
                  <a:cubicBezTo>
                    <a:pt x="0" y="3000"/>
                    <a:pt x="865" y="3866"/>
                    <a:pt x="1933" y="3866"/>
                  </a:cubicBezTo>
                  <a:cubicBezTo>
                    <a:pt x="3000" y="3866"/>
                    <a:pt x="3865" y="3000"/>
                    <a:pt x="3865" y="1933"/>
                  </a:cubicBezTo>
                  <a:cubicBezTo>
                    <a:pt x="3865" y="866"/>
                    <a:pt x="3000" y="0"/>
                    <a:pt x="1933" y="0"/>
                  </a:cubicBezTo>
                  <a:close/>
                  <a:moveTo>
                    <a:pt x="2948" y="3094"/>
                  </a:moveTo>
                  <a:cubicBezTo>
                    <a:pt x="2948" y="3150"/>
                    <a:pt x="2902" y="3196"/>
                    <a:pt x="2846" y="3196"/>
                  </a:cubicBezTo>
                  <a:cubicBezTo>
                    <a:pt x="1061" y="3196"/>
                    <a:pt x="1061" y="3196"/>
                    <a:pt x="1061" y="3196"/>
                  </a:cubicBezTo>
                  <a:cubicBezTo>
                    <a:pt x="1005" y="3196"/>
                    <a:pt x="959" y="3150"/>
                    <a:pt x="959" y="3094"/>
                  </a:cubicBezTo>
                  <a:cubicBezTo>
                    <a:pt x="959" y="2900"/>
                    <a:pt x="959" y="2900"/>
                    <a:pt x="959" y="2900"/>
                  </a:cubicBezTo>
                  <a:cubicBezTo>
                    <a:pt x="959" y="2844"/>
                    <a:pt x="1005" y="2798"/>
                    <a:pt x="1061" y="2798"/>
                  </a:cubicBezTo>
                  <a:cubicBezTo>
                    <a:pt x="2846" y="2798"/>
                    <a:pt x="2846" y="2798"/>
                    <a:pt x="2846" y="2798"/>
                  </a:cubicBezTo>
                  <a:cubicBezTo>
                    <a:pt x="2902" y="2798"/>
                    <a:pt x="2948" y="2844"/>
                    <a:pt x="2948" y="2900"/>
                  </a:cubicBezTo>
                  <a:lnTo>
                    <a:pt x="2948" y="3094"/>
                  </a:lnTo>
                  <a:close/>
                  <a:moveTo>
                    <a:pt x="1954" y="2615"/>
                  </a:moveTo>
                  <a:cubicBezTo>
                    <a:pt x="939" y="1484"/>
                    <a:pt x="939" y="1484"/>
                    <a:pt x="939" y="1484"/>
                  </a:cubicBezTo>
                  <a:cubicBezTo>
                    <a:pt x="1461" y="1484"/>
                    <a:pt x="1461" y="1484"/>
                    <a:pt x="1461" y="1484"/>
                  </a:cubicBezTo>
                  <a:cubicBezTo>
                    <a:pt x="1461" y="546"/>
                    <a:pt x="1461" y="546"/>
                    <a:pt x="1461" y="546"/>
                  </a:cubicBezTo>
                  <a:cubicBezTo>
                    <a:pt x="2395" y="546"/>
                    <a:pt x="2395" y="546"/>
                    <a:pt x="2395" y="546"/>
                  </a:cubicBezTo>
                  <a:cubicBezTo>
                    <a:pt x="2395" y="1484"/>
                    <a:pt x="2395" y="1484"/>
                    <a:pt x="2395" y="1484"/>
                  </a:cubicBezTo>
                  <a:cubicBezTo>
                    <a:pt x="2970" y="1484"/>
                    <a:pt x="2970" y="1484"/>
                    <a:pt x="2970" y="1484"/>
                  </a:cubicBezTo>
                  <a:lnTo>
                    <a:pt x="1954" y="2615"/>
                  </a:lnTo>
                  <a:close/>
                </a:path>
              </a:pathLst>
            </a:custGeom>
            <a:solidFill>
              <a:schemeClr val="accent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b="1">
                <a:latin typeface="+mn-lt"/>
                <a:ea typeface="+mn-ea"/>
              </a:endParaRPr>
            </a:p>
          </p:txBody>
        </p:sp>
      </p:grpSp>
      <p:grpSp>
        <p:nvGrpSpPr>
          <p:cNvPr id="71" name="组合 70"/>
          <p:cNvGrpSpPr/>
          <p:nvPr>
            <p:custDataLst>
              <p:tags r:id="rId61"/>
            </p:custDataLst>
          </p:nvPr>
        </p:nvGrpSpPr>
        <p:grpSpPr>
          <a:xfrm>
            <a:off x="5270621" y="4462463"/>
            <a:ext cx="891533" cy="708038"/>
            <a:chOff x="7126534" y="4462463"/>
            <a:chExt cx="891533" cy="708038"/>
          </a:xfrm>
        </p:grpSpPr>
        <p:grpSp>
          <p:nvGrpSpPr>
            <p:cNvPr id="72" name="Group 25"/>
            <p:cNvGrpSpPr/>
            <p:nvPr>
              <p:custDataLst>
                <p:tags r:id="rId62"/>
              </p:custDataLst>
            </p:nvPr>
          </p:nvGrpSpPr>
          <p:grpSpPr bwMode="auto">
            <a:xfrm flipH="1">
              <a:off x="7397354" y="4462463"/>
              <a:ext cx="620713" cy="446087"/>
              <a:chOff x="0" y="0"/>
              <a:chExt cx="620713" cy="446087"/>
            </a:xfrm>
            <a:solidFill>
              <a:schemeClr val="accent1"/>
            </a:solidFill>
          </p:grpSpPr>
          <p:sp>
            <p:nvSpPr>
              <p:cNvPr id="80" name="Freeform 19"/>
              <p:cNvSpPr>
                <a:spLocks noChangeArrowheads="1"/>
              </p:cNvSpPr>
              <p:nvPr>
                <p:custDataLst>
                  <p:tags r:id="rId63"/>
                </p:custDataLst>
              </p:nvPr>
            </p:nvSpPr>
            <p:spPr bwMode="auto">
              <a:xfrm>
                <a:off x="336550" y="150812"/>
                <a:ext cx="134938" cy="227013"/>
              </a:xfrm>
              <a:custGeom>
                <a:avLst/>
                <a:gdLst>
                  <a:gd name="T0" fmla="*/ 134938 w 92"/>
                  <a:gd name="T1" fmla="*/ 0 h 156"/>
                  <a:gd name="T2" fmla="*/ 134938 w 92"/>
                  <a:gd name="T3" fmla="*/ 130969 h 156"/>
                  <a:gd name="T4" fmla="*/ 133471 w 92"/>
                  <a:gd name="T5" fmla="*/ 135335 h 156"/>
                  <a:gd name="T6" fmla="*/ 41068 w 92"/>
                  <a:gd name="T7" fmla="*/ 225558 h 156"/>
                  <a:gd name="T8" fmla="*/ 39601 w 92"/>
                  <a:gd name="T9" fmla="*/ 227013 h 156"/>
                  <a:gd name="T10" fmla="*/ 26401 w 92"/>
                  <a:gd name="T11" fmla="*/ 212461 h 156"/>
                  <a:gd name="T12" fmla="*/ 1467 w 92"/>
                  <a:gd name="T13" fmla="*/ 144066 h 156"/>
                  <a:gd name="T14" fmla="*/ 0 w 92"/>
                  <a:gd name="T15" fmla="*/ 141156 h 156"/>
                  <a:gd name="T16" fmla="*/ 0 w 92"/>
                  <a:gd name="T17" fmla="*/ 125148 h 156"/>
                  <a:gd name="T18" fmla="*/ 1467 w 92"/>
                  <a:gd name="T19" fmla="*/ 122238 h 156"/>
                  <a:gd name="T20" fmla="*/ 26401 w 92"/>
                  <a:gd name="T21" fmla="*/ 55298 h 156"/>
                  <a:gd name="T22" fmla="*/ 111471 w 92"/>
                  <a:gd name="T23" fmla="*/ 1455 h 156"/>
                  <a:gd name="T24" fmla="*/ 126138 w 92"/>
                  <a:gd name="T25" fmla="*/ 0 h 156"/>
                  <a:gd name="T26" fmla="*/ 134938 w 92"/>
                  <a:gd name="T27" fmla="*/ 0 h 1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156"/>
                  <a:gd name="T44" fmla="*/ 92 w 92"/>
                  <a:gd name="T45" fmla="*/ 156 h 1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156">
                    <a:moveTo>
                      <a:pt x="92" y="0"/>
                    </a:moveTo>
                    <a:cubicBezTo>
                      <a:pt x="92" y="30"/>
                      <a:pt x="92" y="60"/>
                      <a:pt x="92" y="90"/>
                    </a:cubicBezTo>
                    <a:cubicBezTo>
                      <a:pt x="92" y="91"/>
                      <a:pt x="91" y="92"/>
                      <a:pt x="91" y="93"/>
                    </a:cubicBezTo>
                    <a:cubicBezTo>
                      <a:pt x="70" y="114"/>
                      <a:pt x="49" y="134"/>
                      <a:pt x="28" y="155"/>
                    </a:cubicBezTo>
                    <a:cubicBezTo>
                      <a:pt x="28" y="156"/>
                      <a:pt x="28" y="156"/>
                      <a:pt x="27" y="156"/>
                    </a:cubicBezTo>
                    <a:cubicBezTo>
                      <a:pt x="24" y="153"/>
                      <a:pt x="21" y="149"/>
                      <a:pt x="18" y="146"/>
                    </a:cubicBezTo>
                    <a:cubicBezTo>
                      <a:pt x="8" y="132"/>
                      <a:pt x="2" y="116"/>
                      <a:pt x="1" y="99"/>
                    </a:cubicBezTo>
                    <a:cubicBezTo>
                      <a:pt x="1" y="98"/>
                      <a:pt x="0" y="98"/>
                      <a:pt x="0" y="97"/>
                    </a:cubicBezTo>
                    <a:cubicBezTo>
                      <a:pt x="0" y="93"/>
                      <a:pt x="0" y="89"/>
                      <a:pt x="0" y="86"/>
                    </a:cubicBezTo>
                    <a:cubicBezTo>
                      <a:pt x="0" y="85"/>
                      <a:pt x="1" y="85"/>
                      <a:pt x="1" y="84"/>
                    </a:cubicBezTo>
                    <a:cubicBezTo>
                      <a:pt x="2" y="67"/>
                      <a:pt x="8" y="51"/>
                      <a:pt x="18" y="38"/>
                    </a:cubicBezTo>
                    <a:cubicBezTo>
                      <a:pt x="32" y="18"/>
                      <a:pt x="52" y="6"/>
                      <a:pt x="76" y="1"/>
                    </a:cubicBezTo>
                    <a:cubicBezTo>
                      <a:pt x="79" y="1"/>
                      <a:pt x="83" y="0"/>
                      <a:pt x="86" y="0"/>
                    </a:cubicBezTo>
                    <a:cubicBezTo>
                      <a:pt x="88" y="0"/>
                      <a:pt x="90" y="0"/>
                      <a:pt x="9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1" name="Freeform 20"/>
              <p:cNvSpPr>
                <a:spLocks noChangeArrowheads="1"/>
              </p:cNvSpPr>
              <p:nvPr>
                <p:custDataLst>
                  <p:tags r:id="rId64"/>
                </p:custDataLst>
              </p:nvPr>
            </p:nvSpPr>
            <p:spPr bwMode="auto">
              <a:xfrm>
                <a:off x="488950" y="150812"/>
                <a:ext cx="131763" cy="133350"/>
              </a:xfrm>
              <a:custGeom>
                <a:avLst/>
                <a:gdLst>
                  <a:gd name="T0" fmla="*/ 8688 w 91"/>
                  <a:gd name="T1" fmla="*/ 0 h 91"/>
                  <a:gd name="T2" fmla="*/ 23167 w 91"/>
                  <a:gd name="T3" fmla="*/ 1465 h 91"/>
                  <a:gd name="T4" fmla="*/ 114388 w 91"/>
                  <a:gd name="T5" fmla="*/ 65942 h 91"/>
                  <a:gd name="T6" fmla="*/ 131763 w 91"/>
                  <a:gd name="T7" fmla="*/ 130419 h 91"/>
                  <a:gd name="T8" fmla="*/ 131763 w 91"/>
                  <a:gd name="T9" fmla="*/ 133350 h 91"/>
                  <a:gd name="T10" fmla="*/ 0 w 91"/>
                  <a:gd name="T11" fmla="*/ 133350 h 91"/>
                  <a:gd name="T12" fmla="*/ 0 w 91"/>
                  <a:gd name="T13" fmla="*/ 0 h 91"/>
                  <a:gd name="T14" fmla="*/ 8688 w 91"/>
                  <a:gd name="T15" fmla="*/ 0 h 91"/>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91"/>
                  <a:gd name="T26" fmla="*/ 91 w 91"/>
                  <a:gd name="T27" fmla="*/ 91 h 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91">
                    <a:moveTo>
                      <a:pt x="6" y="0"/>
                    </a:moveTo>
                    <a:cubicBezTo>
                      <a:pt x="9" y="0"/>
                      <a:pt x="13" y="1"/>
                      <a:pt x="16" y="1"/>
                    </a:cubicBezTo>
                    <a:cubicBezTo>
                      <a:pt x="43" y="7"/>
                      <a:pt x="64" y="21"/>
                      <a:pt x="79" y="45"/>
                    </a:cubicBezTo>
                    <a:cubicBezTo>
                      <a:pt x="87" y="58"/>
                      <a:pt x="91" y="73"/>
                      <a:pt x="91" y="89"/>
                    </a:cubicBezTo>
                    <a:cubicBezTo>
                      <a:pt x="91" y="90"/>
                      <a:pt x="91" y="91"/>
                      <a:pt x="91" y="91"/>
                    </a:cubicBezTo>
                    <a:cubicBezTo>
                      <a:pt x="61" y="91"/>
                      <a:pt x="31" y="91"/>
                      <a:pt x="0" y="91"/>
                    </a:cubicBezTo>
                    <a:cubicBezTo>
                      <a:pt x="0" y="61"/>
                      <a:pt x="0" y="3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4" name="Freeform 21"/>
              <p:cNvSpPr>
                <a:spLocks noChangeArrowheads="1"/>
              </p:cNvSpPr>
              <p:nvPr>
                <p:custDataLst>
                  <p:tags r:id="rId65"/>
                </p:custDataLst>
              </p:nvPr>
            </p:nvSpPr>
            <p:spPr bwMode="auto">
              <a:xfrm>
                <a:off x="388937" y="300037"/>
                <a:ext cx="227013" cy="146050"/>
              </a:xfrm>
              <a:custGeom>
                <a:avLst/>
                <a:gdLst>
                  <a:gd name="T0" fmla="*/ 227013 w 156"/>
                  <a:gd name="T1" fmla="*/ 0 h 100"/>
                  <a:gd name="T2" fmla="*/ 145521 w 156"/>
                  <a:gd name="T3" fmla="*/ 124143 h 100"/>
                  <a:gd name="T4" fmla="*/ 0 w 156"/>
                  <a:gd name="T5" fmla="*/ 94933 h 100"/>
                  <a:gd name="T6" fmla="*/ 1455 w 156"/>
                  <a:gd name="T7" fmla="*/ 93472 h 100"/>
                  <a:gd name="T8" fmla="*/ 93134 w 156"/>
                  <a:gd name="T9" fmla="*/ 2921 h 100"/>
                  <a:gd name="T10" fmla="*/ 96044 w 156"/>
                  <a:gd name="T11" fmla="*/ 0 h 100"/>
                  <a:gd name="T12" fmla="*/ 224103 w 156"/>
                  <a:gd name="T13" fmla="*/ 0 h 100"/>
                  <a:gd name="T14" fmla="*/ 227013 w 156"/>
                  <a:gd name="T15" fmla="*/ 0 h 100"/>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100"/>
                  <a:gd name="T26" fmla="*/ 156 w 156"/>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100">
                    <a:moveTo>
                      <a:pt x="156" y="0"/>
                    </a:moveTo>
                    <a:cubicBezTo>
                      <a:pt x="156" y="33"/>
                      <a:pt x="137" y="69"/>
                      <a:pt x="100" y="85"/>
                    </a:cubicBezTo>
                    <a:cubicBezTo>
                      <a:pt x="63" y="100"/>
                      <a:pt x="23" y="89"/>
                      <a:pt x="0" y="65"/>
                    </a:cubicBezTo>
                    <a:cubicBezTo>
                      <a:pt x="0" y="65"/>
                      <a:pt x="1" y="64"/>
                      <a:pt x="1" y="64"/>
                    </a:cubicBezTo>
                    <a:cubicBezTo>
                      <a:pt x="22" y="43"/>
                      <a:pt x="43" y="22"/>
                      <a:pt x="64" y="2"/>
                    </a:cubicBezTo>
                    <a:cubicBezTo>
                      <a:pt x="64" y="1"/>
                      <a:pt x="65" y="0"/>
                      <a:pt x="66" y="0"/>
                    </a:cubicBezTo>
                    <a:cubicBezTo>
                      <a:pt x="96" y="0"/>
                      <a:pt x="125" y="0"/>
                      <a:pt x="154" y="0"/>
                    </a:cubicBezTo>
                    <a:cubicBezTo>
                      <a:pt x="155" y="0"/>
                      <a:pt x="155" y="0"/>
                      <a:pt x="156"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5" name="Oval 34"/>
              <p:cNvSpPr>
                <a:spLocks noChangeArrowheads="1"/>
              </p:cNvSpPr>
              <p:nvPr>
                <p:custDataLst>
                  <p:tags r:id="rId66"/>
                </p:custDataLst>
              </p:nvPr>
            </p:nvSpPr>
            <p:spPr bwMode="auto">
              <a:xfrm>
                <a:off x="0" y="0"/>
                <a:ext cx="44450" cy="4603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86" name="Oval 35"/>
              <p:cNvSpPr>
                <a:spLocks noChangeArrowheads="1"/>
              </p:cNvSpPr>
              <p:nvPr>
                <p:custDataLst>
                  <p:tags r:id="rId67"/>
                </p:custDataLst>
              </p:nvPr>
            </p:nvSpPr>
            <p:spPr bwMode="auto">
              <a:xfrm>
                <a:off x="15875" y="61912"/>
                <a:ext cx="44450" cy="47625"/>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87" name="Oval 36"/>
              <p:cNvSpPr>
                <a:spLocks noChangeArrowheads="1"/>
              </p:cNvSpPr>
              <p:nvPr>
                <p:custDataLst>
                  <p:tags r:id="rId68"/>
                </p:custDataLst>
              </p:nvPr>
            </p:nvSpPr>
            <p:spPr bwMode="auto">
              <a:xfrm>
                <a:off x="42862" y="125412"/>
                <a:ext cx="47625" cy="4603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89" name="Oval 37"/>
              <p:cNvSpPr>
                <a:spLocks noChangeArrowheads="1"/>
              </p:cNvSpPr>
              <p:nvPr>
                <p:custDataLst>
                  <p:tags r:id="rId69"/>
                </p:custDataLst>
              </p:nvPr>
            </p:nvSpPr>
            <p:spPr bwMode="auto">
              <a:xfrm>
                <a:off x="84137" y="176212"/>
                <a:ext cx="46038" cy="4603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0" name="Oval 38"/>
              <p:cNvSpPr>
                <a:spLocks noChangeArrowheads="1"/>
              </p:cNvSpPr>
              <p:nvPr>
                <p:custDataLst>
                  <p:tags r:id="rId70"/>
                </p:custDataLst>
              </p:nvPr>
            </p:nvSpPr>
            <p:spPr bwMode="auto">
              <a:xfrm>
                <a:off x="142875" y="219075"/>
                <a:ext cx="46038" cy="47625"/>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1" name="Oval 39"/>
              <p:cNvSpPr>
                <a:spLocks noChangeArrowheads="1"/>
              </p:cNvSpPr>
              <p:nvPr>
                <p:custDataLst>
                  <p:tags r:id="rId71"/>
                </p:custDataLst>
              </p:nvPr>
            </p:nvSpPr>
            <p:spPr bwMode="auto">
              <a:xfrm>
                <a:off x="209550" y="252412"/>
                <a:ext cx="46038" cy="4603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grpSp>
          <p:nvGrpSpPr>
            <p:cNvPr id="73" name="组合 72"/>
            <p:cNvGrpSpPr/>
            <p:nvPr/>
          </p:nvGrpSpPr>
          <p:grpSpPr>
            <a:xfrm flipH="1">
              <a:off x="7126534" y="4849659"/>
              <a:ext cx="270819" cy="320842"/>
              <a:chOff x="1503260" y="4807482"/>
              <a:chExt cx="253315" cy="320842"/>
            </a:xfrm>
          </p:grpSpPr>
          <p:sp>
            <p:nvSpPr>
              <p:cNvPr id="74" name="Oval 46"/>
              <p:cNvSpPr>
                <a:spLocks noChangeArrowheads="1"/>
              </p:cNvSpPr>
              <p:nvPr>
                <p:custDataLst>
                  <p:tags r:id="rId72"/>
                </p:custDataLst>
              </p:nvPr>
            </p:nvSpPr>
            <p:spPr bwMode="auto">
              <a:xfrm rot="202267" flipV="1">
                <a:off x="1503260" y="4807482"/>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5" name="Oval 47"/>
              <p:cNvSpPr>
                <a:spLocks noChangeArrowheads="1"/>
              </p:cNvSpPr>
              <p:nvPr>
                <p:custDataLst>
                  <p:tags r:id="rId73"/>
                </p:custDataLst>
              </p:nvPr>
            </p:nvSpPr>
            <p:spPr bwMode="auto">
              <a:xfrm rot="202267" flipV="1">
                <a:off x="1577326" y="4850970"/>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6" name="Oval 48"/>
              <p:cNvSpPr>
                <a:spLocks noChangeArrowheads="1"/>
              </p:cNvSpPr>
              <p:nvPr>
                <p:custDataLst>
                  <p:tags r:id="rId74"/>
                </p:custDataLst>
              </p:nvPr>
            </p:nvSpPr>
            <p:spPr bwMode="auto">
              <a:xfrm rot="202267" flipV="1">
                <a:off x="1631608" y="4896755"/>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7" name="Oval 49"/>
              <p:cNvSpPr>
                <a:spLocks noChangeArrowheads="1"/>
              </p:cNvSpPr>
              <p:nvPr>
                <p:custDataLst>
                  <p:tags r:id="rId75"/>
                </p:custDataLst>
              </p:nvPr>
            </p:nvSpPr>
            <p:spPr bwMode="auto">
              <a:xfrm rot="202267" flipV="1">
                <a:off x="1674942" y="4957795"/>
                <a:ext cx="4596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8" name="Oval 50"/>
              <p:cNvSpPr>
                <a:spLocks noChangeArrowheads="1"/>
              </p:cNvSpPr>
              <p:nvPr>
                <p:custDataLst>
                  <p:tags r:id="rId76"/>
                </p:custDataLst>
              </p:nvPr>
            </p:nvSpPr>
            <p:spPr bwMode="auto">
              <a:xfrm rot="202267" flipV="1">
                <a:off x="1698651" y="5018037"/>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79" name="Oval 51"/>
              <p:cNvSpPr>
                <a:spLocks noChangeArrowheads="1"/>
              </p:cNvSpPr>
              <p:nvPr>
                <p:custDataLst>
                  <p:tags r:id="rId77"/>
                </p:custDataLst>
              </p:nvPr>
            </p:nvSpPr>
            <p:spPr bwMode="auto">
              <a:xfrm rot="202267" flipV="1">
                <a:off x="1708965" y="5082286"/>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grpSp>
      <p:grpSp>
        <p:nvGrpSpPr>
          <p:cNvPr id="92" name="组合 91"/>
          <p:cNvGrpSpPr/>
          <p:nvPr>
            <p:custDataLst>
              <p:tags r:id="rId78"/>
            </p:custDataLst>
          </p:nvPr>
        </p:nvGrpSpPr>
        <p:grpSpPr>
          <a:xfrm>
            <a:off x="3072297" y="2695683"/>
            <a:ext cx="934266" cy="677863"/>
            <a:chOff x="3793875" y="2695683"/>
            <a:chExt cx="934266" cy="677863"/>
          </a:xfrm>
        </p:grpSpPr>
        <p:sp>
          <p:nvSpPr>
            <p:cNvPr id="93" name="Oval 40"/>
            <p:cNvSpPr>
              <a:spLocks noChangeArrowheads="1"/>
            </p:cNvSpPr>
            <p:nvPr>
              <p:custDataLst>
                <p:tags r:id="rId79"/>
              </p:custDataLst>
            </p:nvPr>
          </p:nvSpPr>
          <p:spPr bwMode="auto">
            <a:xfrm flipH="1">
              <a:off x="4680774" y="3325921"/>
              <a:ext cx="47367"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4" name="Oval 41"/>
            <p:cNvSpPr>
              <a:spLocks noChangeArrowheads="1"/>
            </p:cNvSpPr>
            <p:nvPr>
              <p:custDataLst>
                <p:tags r:id="rId80"/>
              </p:custDataLst>
            </p:nvPr>
          </p:nvSpPr>
          <p:spPr bwMode="auto">
            <a:xfrm flipH="1">
              <a:off x="4644841" y="3254483"/>
              <a:ext cx="47367"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5" name="Oval 42"/>
            <p:cNvSpPr>
              <a:spLocks noChangeArrowheads="1"/>
            </p:cNvSpPr>
            <p:nvPr>
              <p:custDataLst>
                <p:tags r:id="rId81"/>
              </p:custDataLst>
            </p:nvPr>
          </p:nvSpPr>
          <p:spPr bwMode="auto">
            <a:xfrm flipH="1">
              <a:off x="4600741" y="3197333"/>
              <a:ext cx="47367"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8" name="Oval 43"/>
            <p:cNvSpPr>
              <a:spLocks noChangeArrowheads="1"/>
            </p:cNvSpPr>
            <p:nvPr>
              <p:custDataLst>
                <p:tags r:id="rId82"/>
              </p:custDataLst>
            </p:nvPr>
          </p:nvSpPr>
          <p:spPr bwMode="auto">
            <a:xfrm flipH="1">
              <a:off x="4545208" y="3152883"/>
              <a:ext cx="47367"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99" name="Oval 44"/>
            <p:cNvSpPr>
              <a:spLocks noChangeArrowheads="1"/>
            </p:cNvSpPr>
            <p:nvPr>
              <p:custDataLst>
                <p:tags r:id="rId83"/>
              </p:custDataLst>
            </p:nvPr>
          </p:nvSpPr>
          <p:spPr bwMode="auto">
            <a:xfrm flipH="1">
              <a:off x="4486408" y="3129071"/>
              <a:ext cx="45733"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0" name="Oval 45"/>
            <p:cNvSpPr>
              <a:spLocks noChangeArrowheads="1"/>
            </p:cNvSpPr>
            <p:nvPr>
              <p:custDataLst>
                <p:tags r:id="rId84"/>
              </p:custDataLst>
            </p:nvPr>
          </p:nvSpPr>
          <p:spPr bwMode="auto">
            <a:xfrm flipH="1">
              <a:off x="4419441" y="3113196"/>
              <a:ext cx="47367"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1" name="Oval 46"/>
            <p:cNvSpPr>
              <a:spLocks noChangeArrowheads="1"/>
            </p:cNvSpPr>
            <p:nvPr>
              <p:custDataLst>
                <p:tags r:id="rId85"/>
              </p:custDataLst>
            </p:nvPr>
          </p:nvSpPr>
          <p:spPr bwMode="auto">
            <a:xfrm flipH="1">
              <a:off x="4019275" y="2957621"/>
              <a:ext cx="45733"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2" name="Oval 47"/>
            <p:cNvSpPr>
              <a:spLocks noChangeArrowheads="1"/>
            </p:cNvSpPr>
            <p:nvPr>
              <p:custDataLst>
                <p:tags r:id="rId86"/>
              </p:custDataLst>
            </p:nvPr>
          </p:nvSpPr>
          <p:spPr bwMode="auto">
            <a:xfrm flipH="1">
              <a:off x="3942509" y="2917933"/>
              <a:ext cx="45733"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3" name="Oval 48"/>
            <p:cNvSpPr>
              <a:spLocks noChangeArrowheads="1"/>
            </p:cNvSpPr>
            <p:nvPr>
              <p:custDataLst>
                <p:tags r:id="rId87"/>
              </p:custDataLst>
            </p:nvPr>
          </p:nvSpPr>
          <p:spPr bwMode="auto">
            <a:xfrm flipH="1">
              <a:off x="3882075" y="2876658"/>
              <a:ext cx="4900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4" name="Oval 49"/>
            <p:cNvSpPr>
              <a:spLocks noChangeArrowheads="1"/>
            </p:cNvSpPr>
            <p:nvPr>
              <p:custDataLst>
                <p:tags r:id="rId88"/>
              </p:custDataLst>
            </p:nvPr>
          </p:nvSpPr>
          <p:spPr bwMode="auto">
            <a:xfrm flipH="1">
              <a:off x="3837975" y="2817921"/>
              <a:ext cx="45733"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5" name="Oval 50"/>
            <p:cNvSpPr>
              <a:spLocks noChangeArrowheads="1"/>
            </p:cNvSpPr>
            <p:nvPr>
              <p:custDataLst>
                <p:tags r:id="rId89"/>
              </p:custDataLst>
            </p:nvPr>
          </p:nvSpPr>
          <p:spPr bwMode="auto">
            <a:xfrm flipH="1">
              <a:off x="3806942" y="2759183"/>
              <a:ext cx="4900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6" name="Oval 51"/>
            <p:cNvSpPr>
              <a:spLocks noChangeArrowheads="1"/>
            </p:cNvSpPr>
            <p:nvPr>
              <p:custDataLst>
                <p:tags r:id="rId90"/>
              </p:custDataLst>
            </p:nvPr>
          </p:nvSpPr>
          <p:spPr bwMode="auto">
            <a:xfrm flipH="1">
              <a:off x="3793875" y="2695683"/>
              <a:ext cx="47367"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07" name="Freeform 208"/>
            <p:cNvSpPr>
              <a:spLocks noEditPoints="1"/>
            </p:cNvSpPr>
            <p:nvPr>
              <p:custDataLst>
                <p:tags r:id="rId91"/>
              </p:custDataLst>
            </p:nvPr>
          </p:nvSpPr>
          <p:spPr bwMode="auto">
            <a:xfrm>
              <a:off x="4106052" y="2906591"/>
              <a:ext cx="262394" cy="300878"/>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accent1"/>
            </a:solidFill>
            <a:ln>
              <a:noFill/>
            </a:ln>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effectLst/>
                <a:uLnTx/>
                <a:uFillTx/>
              </a:endParaRPr>
            </a:p>
          </p:txBody>
        </p:sp>
      </p:grpSp>
      <p:grpSp>
        <p:nvGrpSpPr>
          <p:cNvPr id="108" name="组合 107"/>
          <p:cNvGrpSpPr/>
          <p:nvPr>
            <p:custDataLst>
              <p:tags r:id="rId92"/>
            </p:custDataLst>
          </p:nvPr>
        </p:nvGrpSpPr>
        <p:grpSpPr>
          <a:xfrm>
            <a:off x="10047015" y="4654342"/>
            <a:ext cx="274936" cy="273260"/>
            <a:chOff x="6213945" y="4630014"/>
            <a:chExt cx="235887" cy="234450"/>
          </a:xfrm>
          <a:solidFill>
            <a:schemeClr val="accent1"/>
          </a:solidFill>
        </p:grpSpPr>
        <p:sp>
          <p:nvSpPr>
            <p:cNvPr id="109" name="Freeform 368"/>
            <p:cNvSpPr/>
            <p:nvPr>
              <p:custDataLst>
                <p:tags r:id="rId93"/>
              </p:custDataLst>
            </p:nvPr>
          </p:nvSpPr>
          <p:spPr bwMode="auto">
            <a:xfrm>
              <a:off x="6249903" y="4779602"/>
              <a:ext cx="74794" cy="84862"/>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effectLst/>
                <a:uLnTx/>
                <a:uFillTx/>
              </a:endParaRPr>
            </a:p>
          </p:txBody>
        </p:sp>
        <p:sp>
          <p:nvSpPr>
            <p:cNvPr id="110" name="Freeform 369"/>
            <p:cNvSpPr/>
            <p:nvPr>
              <p:custDataLst>
                <p:tags r:id="rId94"/>
              </p:custDataLst>
            </p:nvPr>
          </p:nvSpPr>
          <p:spPr bwMode="auto">
            <a:xfrm>
              <a:off x="6287299" y="4630014"/>
              <a:ext cx="162533" cy="178354"/>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effectLst/>
                <a:uLnTx/>
                <a:uFillTx/>
              </a:endParaRPr>
            </a:p>
          </p:txBody>
        </p:sp>
        <p:sp>
          <p:nvSpPr>
            <p:cNvPr id="111" name="Freeform 370"/>
            <p:cNvSpPr/>
            <p:nvPr>
              <p:custDataLst>
                <p:tags r:id="rId95"/>
              </p:custDataLst>
            </p:nvPr>
          </p:nvSpPr>
          <p:spPr bwMode="auto">
            <a:xfrm>
              <a:off x="6213945" y="4678918"/>
              <a:ext cx="47466" cy="80547"/>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effectLst/>
                <a:uLnTx/>
                <a:uFillTx/>
              </a:endParaRPr>
            </a:p>
          </p:txBody>
        </p:sp>
      </p:grpSp>
      <p:grpSp>
        <p:nvGrpSpPr>
          <p:cNvPr id="112" name="组合 111"/>
          <p:cNvGrpSpPr/>
          <p:nvPr>
            <p:custDataLst>
              <p:tags r:id="rId96"/>
            </p:custDataLst>
          </p:nvPr>
        </p:nvGrpSpPr>
        <p:grpSpPr>
          <a:xfrm flipH="1">
            <a:off x="9741021" y="4849659"/>
            <a:ext cx="270819" cy="320842"/>
            <a:chOff x="1503260" y="4807482"/>
            <a:chExt cx="253315" cy="320842"/>
          </a:xfrm>
        </p:grpSpPr>
        <p:sp>
          <p:nvSpPr>
            <p:cNvPr id="113" name="Oval 46"/>
            <p:cNvSpPr>
              <a:spLocks noChangeArrowheads="1"/>
            </p:cNvSpPr>
            <p:nvPr>
              <p:custDataLst>
                <p:tags r:id="rId97"/>
              </p:custDataLst>
            </p:nvPr>
          </p:nvSpPr>
          <p:spPr bwMode="auto">
            <a:xfrm rot="202267" flipV="1">
              <a:off x="1503260" y="4807482"/>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14" name="Oval 47"/>
            <p:cNvSpPr>
              <a:spLocks noChangeArrowheads="1"/>
            </p:cNvSpPr>
            <p:nvPr>
              <p:custDataLst>
                <p:tags r:id="rId98"/>
              </p:custDataLst>
            </p:nvPr>
          </p:nvSpPr>
          <p:spPr bwMode="auto">
            <a:xfrm rot="202267" flipV="1">
              <a:off x="1577326" y="4850970"/>
              <a:ext cx="45968" cy="47625"/>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15" name="Oval 48"/>
            <p:cNvSpPr>
              <a:spLocks noChangeArrowheads="1"/>
            </p:cNvSpPr>
            <p:nvPr>
              <p:custDataLst>
                <p:tags r:id="rId99"/>
              </p:custDataLst>
            </p:nvPr>
          </p:nvSpPr>
          <p:spPr bwMode="auto">
            <a:xfrm rot="202267" flipV="1">
              <a:off x="1631608" y="4896755"/>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16" name="Oval 49"/>
            <p:cNvSpPr>
              <a:spLocks noChangeArrowheads="1"/>
            </p:cNvSpPr>
            <p:nvPr>
              <p:custDataLst>
                <p:tags r:id="rId100"/>
              </p:custDataLst>
            </p:nvPr>
          </p:nvSpPr>
          <p:spPr bwMode="auto">
            <a:xfrm rot="202267" flipV="1">
              <a:off x="1674942" y="4957795"/>
              <a:ext cx="45968"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17" name="Oval 50"/>
            <p:cNvSpPr>
              <a:spLocks noChangeArrowheads="1"/>
            </p:cNvSpPr>
            <p:nvPr>
              <p:custDataLst>
                <p:tags r:id="rId101"/>
              </p:custDataLst>
            </p:nvPr>
          </p:nvSpPr>
          <p:spPr bwMode="auto">
            <a:xfrm rot="202267" flipV="1">
              <a:off x="1698651" y="5018037"/>
              <a:ext cx="49251"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sp>
          <p:nvSpPr>
            <p:cNvPr id="118" name="Oval 51"/>
            <p:cNvSpPr>
              <a:spLocks noChangeArrowheads="1"/>
            </p:cNvSpPr>
            <p:nvPr>
              <p:custDataLst>
                <p:tags r:id="rId102"/>
              </p:custDataLst>
            </p:nvPr>
          </p:nvSpPr>
          <p:spPr bwMode="auto">
            <a:xfrm rot="202267" flipV="1">
              <a:off x="1708965" y="5082286"/>
              <a:ext cx="47610" cy="46038"/>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mn-lt"/>
                <a:ea typeface="+mn-ea"/>
                <a:sym typeface="Calibri" panose="020F0502020204030204" charset="0"/>
              </a:endParaRPr>
            </a:p>
          </p:txBody>
        </p:sp>
      </p:grpSp>
      <p:sp>
        <p:nvSpPr>
          <p:cNvPr id="119" name="矩形 118"/>
          <p:cNvSpPr/>
          <p:nvPr>
            <p:custDataLst>
              <p:tags r:id="rId103"/>
            </p:custDataLst>
          </p:nvPr>
        </p:nvSpPr>
        <p:spPr>
          <a:xfrm>
            <a:off x="508000" y="775410"/>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04"/>
    </p:custData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pPr>
              <a:lnSpc>
                <a:spcPct val="130000"/>
              </a:lnSpc>
            </a:pPr>
            <a:r>
              <a:rPr lang="zh-CN" altLang="en-US"/>
              <a:t>空白演示</a:t>
            </a:r>
            <a:endParaRPr lang="zh-CN" altLang="en-US"/>
          </a:p>
        </p:txBody>
      </p:sp>
      <p:sp>
        <p:nvSpPr>
          <p:cNvPr id="3" name="副标题 2"/>
          <p:cNvSpPr>
            <a:spLocks noGrp="1"/>
          </p:cNvSpPr>
          <p:nvPr>
            <p:ph type="subTitle" idx="1"/>
            <p:custDataLst>
              <p:tags r:id="rId2"/>
            </p:custDataLst>
          </p:nvPr>
        </p:nvSpPr>
        <p:spPr/>
        <p:txBody>
          <a:bodyPr>
            <a:normAutofit/>
          </a:bodyPr>
          <a:lstStyle/>
          <a:p>
            <a:pPr>
              <a:lnSpc>
                <a:spcPct val="130000"/>
              </a:lnSpc>
              <a:spcBef>
                <a:spcPts val="0"/>
              </a:spcBef>
            </a:pPr>
            <a:r>
              <a:rPr lang="en-US" altLang="zh-CN" sz="1800">
                <a:solidFill>
                  <a:schemeClr val="tx1">
                    <a:lumMod val="75000"/>
                    <a:lumOff val="25000"/>
                  </a:schemeClr>
                </a:solidFill>
                <a:latin typeface="+mn-lt"/>
                <a:ea typeface="+mn-ea"/>
                <a:sym typeface="+mn-ea"/>
              </a:rPr>
              <a:t>Speaker name and title here</a:t>
            </a:r>
            <a:endParaRPr lang="en-US" altLang="zh-CN" sz="1800">
              <a:solidFill>
                <a:schemeClr val="tx1">
                  <a:lumMod val="75000"/>
                  <a:lumOff val="25000"/>
                </a:schemeClr>
              </a:solidFill>
              <a:latin typeface="+mn-lt"/>
              <a:ea typeface="+mn-ea"/>
              <a:sym typeface="+mn-ea"/>
            </a:endParaRPr>
          </a:p>
        </p:txBody>
      </p:sp>
      <p:pic>
        <p:nvPicPr>
          <p:cNvPr id="5" name="图片 4" descr="cbeaeb008704a94e42431255b6cb23bb"/>
          <p:cNvPicPr>
            <a:picLocks noChangeAspect="1"/>
          </p:cNvPicPr>
          <p:nvPr/>
        </p:nvPicPr>
        <p:blipFill>
          <a:blip r:embed="rId3"/>
          <a:stretch>
            <a:fillRect/>
          </a:stretch>
        </p:blipFill>
        <p:spPr>
          <a:xfrm>
            <a:off x="1066800" y="-204470"/>
            <a:ext cx="10058400" cy="7266940"/>
          </a:xfrm>
          <a:prstGeom prst="rect">
            <a:avLst/>
          </a:prstGeom>
        </p:spPr>
      </p:pic>
    </p:spTree>
    <p:custDataLst>
      <p:tags r:id="rId4"/>
    </p:custData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7956550" y="1628775"/>
            <a:ext cx="3524250" cy="3897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5" name="矩形 4"/>
          <p:cNvSpPr/>
          <p:nvPr>
            <p:custDataLst>
              <p:tags r:id="rId2"/>
            </p:custDataLst>
          </p:nvPr>
        </p:nvSpPr>
        <p:spPr>
          <a:xfrm>
            <a:off x="812800" y="1628775"/>
            <a:ext cx="3386138" cy="3897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6" name="矩形 5"/>
          <p:cNvSpPr/>
          <p:nvPr>
            <p:custDataLst>
              <p:tags r:id="rId3"/>
            </p:custDataLst>
          </p:nvPr>
        </p:nvSpPr>
        <p:spPr>
          <a:xfrm>
            <a:off x="455613" y="1628775"/>
            <a:ext cx="3743325" cy="661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7" name="矩形 6"/>
          <p:cNvSpPr/>
          <p:nvPr>
            <p:custDataLst>
              <p:tags r:id="rId4"/>
            </p:custDataLst>
          </p:nvPr>
        </p:nvSpPr>
        <p:spPr>
          <a:xfrm>
            <a:off x="8094663" y="4857750"/>
            <a:ext cx="3741737" cy="661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8" name="直角三角形 7"/>
          <p:cNvSpPr/>
          <p:nvPr>
            <p:custDataLst>
              <p:tags r:id="rId5"/>
            </p:custDataLst>
          </p:nvPr>
        </p:nvSpPr>
        <p:spPr>
          <a:xfrm>
            <a:off x="11480800" y="4583113"/>
            <a:ext cx="355600" cy="280987"/>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9" name="直角三角形 8"/>
          <p:cNvSpPr/>
          <p:nvPr>
            <p:custDataLst>
              <p:tags r:id="rId6"/>
            </p:custDataLst>
          </p:nvPr>
        </p:nvSpPr>
        <p:spPr>
          <a:xfrm rot="10800000">
            <a:off x="455613" y="2290763"/>
            <a:ext cx="357187" cy="280987"/>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eaLnBrk="1" fontAlgn="auto" hangingPunct="1">
              <a:spcBef>
                <a:spcPts val="0"/>
              </a:spcBef>
              <a:spcAft>
                <a:spcPts val="0"/>
              </a:spcAft>
              <a:defRPr/>
            </a:pPr>
            <a:endParaRPr lang="zh-CN" altLang="en-US" sz="2400">
              <a:solidFill>
                <a:schemeClr val="tx1"/>
              </a:solidFill>
            </a:endParaRPr>
          </a:p>
        </p:txBody>
      </p:sp>
      <p:sp>
        <p:nvSpPr>
          <p:cNvPr id="10" name="文本框 12"/>
          <p:cNvSpPr txBox="1">
            <a:spLocks noChangeArrowheads="1"/>
          </p:cNvSpPr>
          <p:nvPr>
            <p:custDataLst>
              <p:tags r:id="rId7"/>
            </p:custDataLst>
          </p:nvPr>
        </p:nvSpPr>
        <p:spPr bwMode="auto">
          <a:xfrm>
            <a:off x="8579420" y="4963274"/>
            <a:ext cx="276225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rmAutofit fontScale="9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chemeClr val="bg1"/>
                </a:solidFill>
                <a:latin typeface="+mj-lt"/>
                <a:ea typeface="+mj-ea"/>
                <a:cs typeface="+mj-cs"/>
              </a:rPr>
              <a:t>迎接新挑战</a:t>
            </a:r>
            <a:endParaRPr lang="zh-CN" altLang="en-US" sz="2400" dirty="0">
              <a:solidFill>
                <a:schemeClr val="bg1"/>
              </a:solidFill>
              <a:latin typeface="+mj-lt"/>
              <a:ea typeface="+mj-ea"/>
              <a:cs typeface="+mj-cs"/>
            </a:endParaRPr>
          </a:p>
        </p:txBody>
      </p:sp>
      <p:sp>
        <p:nvSpPr>
          <p:cNvPr id="11" name="文本框 12"/>
          <p:cNvSpPr txBox="1">
            <a:spLocks noChangeArrowheads="1"/>
          </p:cNvSpPr>
          <p:nvPr>
            <p:custDataLst>
              <p:tags r:id="rId8"/>
            </p:custDataLst>
          </p:nvPr>
        </p:nvSpPr>
        <p:spPr bwMode="auto">
          <a:xfrm>
            <a:off x="843029" y="1728937"/>
            <a:ext cx="295275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rmAutofit fontScale="9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chemeClr val="bg1"/>
                </a:solidFill>
                <a:latin typeface="+mj-lt"/>
                <a:ea typeface="+mj-ea"/>
                <a:cs typeface="+mj-cs"/>
              </a:rPr>
              <a:t>近期发展</a:t>
            </a:r>
            <a:endParaRPr lang="zh-CN" altLang="en-US" sz="2400" dirty="0">
              <a:solidFill>
                <a:schemeClr val="bg1"/>
              </a:solidFill>
              <a:latin typeface="+mj-lt"/>
              <a:ea typeface="+mj-ea"/>
              <a:cs typeface="+mj-cs"/>
            </a:endParaRPr>
          </a:p>
        </p:txBody>
      </p:sp>
      <p:sp>
        <p:nvSpPr>
          <p:cNvPr id="3" name="文本框 2"/>
          <p:cNvSpPr txBox="1"/>
          <p:nvPr>
            <p:custDataLst>
              <p:tags r:id="rId9"/>
            </p:custDataLst>
          </p:nvPr>
        </p:nvSpPr>
        <p:spPr>
          <a:xfrm>
            <a:off x="1168400" y="2390925"/>
            <a:ext cx="2627379" cy="3034012"/>
          </a:xfrm>
          <a:prstGeom prst="rect">
            <a:avLst/>
          </a:prstGeom>
        </p:spPr>
        <p:txBody>
          <a:bodyPr wrap="square" lIns="90000" tIns="46800" rIns="90000" bIns="46800" anchor="ctr">
            <a:normAutofit/>
          </a:bodyPr>
          <a:lstStyle>
            <a:defPPr>
              <a:defRPr lang="zh-CN"/>
            </a:defPPr>
            <a:lvl1pPr algn="ctr">
              <a:lnSpc>
                <a:spcPct val="150000"/>
              </a:lnSpc>
              <a:defRPr>
                <a:solidFill>
                  <a:schemeClr val="bg1"/>
                </a:solidFill>
                <a:latin typeface="+mn-ea"/>
              </a:defRPr>
            </a:lvl1pPr>
          </a:lstStyle>
          <a:p>
            <a:r>
              <a:rPr lang="en-US" altLang="zh-CN" dirty="0">
                <a:latin typeface="+mn-lt"/>
              </a:rPr>
              <a:t>2016</a:t>
            </a:r>
            <a:r>
              <a:rPr lang="zh-CN" altLang="en-US" dirty="0">
                <a:latin typeface="+mn-lt"/>
              </a:rPr>
              <a:t>年正式推出智能助手，与此同时推出了</a:t>
            </a:r>
            <a:r>
              <a:rPr lang="en-US" altLang="zh-CN" dirty="0">
                <a:latin typeface="+mn-lt"/>
              </a:rPr>
              <a:t>Pixel</a:t>
            </a:r>
            <a:r>
              <a:rPr lang="zh-CN" altLang="en-US" dirty="0">
                <a:latin typeface="+mn-lt"/>
              </a:rPr>
              <a:t>系列智能手机以及家用智能音箱。</a:t>
            </a:r>
            <a:endParaRPr lang="zh-CN" altLang="en-US" dirty="0">
              <a:latin typeface="+mn-lt"/>
            </a:endParaRPr>
          </a:p>
        </p:txBody>
      </p:sp>
      <p:sp>
        <p:nvSpPr>
          <p:cNvPr id="15" name="文本框 14"/>
          <p:cNvSpPr txBox="1"/>
          <p:nvPr>
            <p:custDataLst>
              <p:tags r:id="rId10"/>
            </p:custDataLst>
          </p:nvPr>
        </p:nvSpPr>
        <p:spPr>
          <a:xfrm>
            <a:off x="8579420" y="1728937"/>
            <a:ext cx="2762250" cy="3034012"/>
          </a:xfrm>
          <a:prstGeom prst="rect">
            <a:avLst/>
          </a:prstGeom>
        </p:spPr>
        <p:txBody>
          <a:bodyPr wrap="square" lIns="90000" tIns="46800" rIns="90000" bIns="46800" anchor="ctr">
            <a:normAutofit/>
          </a:bodyPr>
          <a:lstStyle>
            <a:defPPr>
              <a:defRPr lang="zh-CN"/>
            </a:defPPr>
            <a:lvl1pPr algn="ctr">
              <a:lnSpc>
                <a:spcPct val="150000"/>
              </a:lnSpc>
              <a:defRPr>
                <a:solidFill>
                  <a:schemeClr val="bg1"/>
                </a:solidFill>
                <a:latin typeface="+mn-ea"/>
              </a:defRPr>
            </a:lvl1pPr>
          </a:lstStyle>
          <a:p>
            <a:r>
              <a:rPr lang="en-US" altLang="zh-CN" dirty="0">
                <a:latin typeface="+mn-lt"/>
              </a:rPr>
              <a:t>2018</a:t>
            </a:r>
            <a:r>
              <a:rPr lang="zh-CN" altLang="en-US" dirty="0">
                <a:latin typeface="+mn-lt"/>
              </a:rPr>
              <a:t>年谷歌由于安卓垄断遭到欧盟罚款，此所谓树大招风。</a:t>
            </a:r>
            <a:endParaRPr lang="zh-CN" altLang="en-US" dirty="0">
              <a:latin typeface="+mn-lt"/>
            </a:endParaRPr>
          </a:p>
        </p:txBody>
      </p:sp>
      <p:sp>
        <p:nvSpPr>
          <p:cNvPr id="20" name="文本框 19"/>
          <p:cNvSpPr txBox="1"/>
          <p:nvPr>
            <p:custDataLst>
              <p:tags r:id="rId11"/>
            </p:custDataLst>
          </p:nvPr>
        </p:nvSpPr>
        <p:spPr>
          <a:xfrm>
            <a:off x="958593" y="457995"/>
            <a:ext cx="4706717" cy="656800"/>
          </a:xfrm>
          <a:prstGeom prst="rect">
            <a:avLst/>
          </a:prstGeom>
          <a:noFill/>
        </p:spPr>
        <p:txBody>
          <a:bodyPr wrap="none" rtlCol="0" anchor="ctr">
            <a:noAutofit/>
          </a:bodyPr>
          <a:lstStyle/>
          <a:p>
            <a:pPr algn="l" defTabSz="456565">
              <a:defRPr/>
            </a:pPr>
            <a:r>
              <a:rPr lang="en-US" altLang="zh-CN" sz="4000" dirty="0">
                <a:solidFill>
                  <a:schemeClr val="tx1"/>
                </a:solidFill>
                <a:latin typeface="+mj-lt"/>
                <a:ea typeface="+mj-ea"/>
                <a:cs typeface="+mj-cs"/>
                <a:sym typeface="+mn-ea"/>
              </a:rPr>
              <a:t>Google</a:t>
            </a:r>
            <a:endParaRPr lang="en-US" altLang="zh-CN" sz="4000" dirty="0">
              <a:solidFill>
                <a:schemeClr val="tx1"/>
              </a:solidFill>
              <a:latin typeface="+mj-lt"/>
              <a:ea typeface="+mj-ea"/>
              <a:cs typeface="+mj-cs"/>
              <a:sym typeface="+mn-ea"/>
            </a:endParaRPr>
          </a:p>
        </p:txBody>
      </p:sp>
      <p:sp>
        <p:nvSpPr>
          <p:cNvPr id="14" name="矩形 13"/>
          <p:cNvSpPr/>
          <p:nvPr>
            <p:custDataLst>
              <p:tags r:id="rId12"/>
            </p:custDataLst>
          </p:nvPr>
        </p:nvSpPr>
        <p:spPr>
          <a:xfrm>
            <a:off x="508000" y="667327"/>
            <a:ext cx="267855" cy="267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C:\Users\小不点\Documents\8175f6aff65ea0fdc150118533ab184b.jpg8175f6aff65ea0fdc150118533ab184b"/>
          <p:cNvPicPr>
            <a:picLocks noChangeAspect="1"/>
          </p:cNvPicPr>
          <p:nvPr>
            <p:custDataLst>
              <p:tags r:id="rId13"/>
            </p:custDataLst>
          </p:nvPr>
        </p:nvPicPr>
        <p:blipFill rotWithShape="1">
          <a:blip r:embed="rId14"/>
          <a:srcRect/>
          <a:stretch>
            <a:fillRect/>
          </a:stretch>
        </p:blipFill>
        <p:spPr>
          <a:xfrm>
            <a:off x="3879850" y="1628775"/>
            <a:ext cx="4076700" cy="3897630"/>
          </a:xfrm>
          <a:prstGeom prst="rect">
            <a:avLst/>
          </a:prstGeom>
        </p:spPr>
      </p:pic>
    </p:spTree>
    <p:custDataLst>
      <p:tags r:id="rId15"/>
    </p:custDataLst>
  </p:cSld>
  <p:clrMapOvr>
    <a:masterClrMapping/>
  </p:clrMapOvr>
  <p:transition>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fontScale="90000"/>
          </a:bodyPr>
          <a:lstStyle/>
          <a:p>
            <a:r>
              <a:rPr lang="en-US" altLang="zh-CN"/>
              <a:t>3——Google</a:t>
            </a:r>
            <a:r>
              <a:rPr lang="zh-CN" altLang="en-US"/>
              <a:t>未来远景</a:t>
            </a:r>
            <a:endParaRPr lang="zh-CN" altLang="en-US"/>
          </a:p>
        </p:txBody>
      </p:sp>
      <p:sp>
        <p:nvSpPr>
          <p:cNvPr id="8" name="文本占位符 7"/>
          <p:cNvSpPr>
            <a:spLocks noGrp="1"/>
          </p:cNvSpPr>
          <p:nvPr>
            <p:ph type="body" idx="1"/>
            <p:custDataLst>
              <p:tags r:id="rId2"/>
            </p:custDataLst>
          </p:nvPr>
        </p:nvSpPr>
        <p:spPr/>
        <p:txBody>
          <a:bodyPr/>
          <a:lstStyle/>
          <a:p>
            <a:r>
              <a:rPr lang="zh-CN" altLang="en-US" dirty="0"/>
              <a:t>头脑风暴，与你预测不一样的</a:t>
            </a:r>
            <a:r>
              <a:rPr lang="en-US" altLang="zh-CN" dirty="0"/>
              <a:t>Google.</a:t>
            </a:r>
            <a:endParaRPr lang="en-US" altLang="zh-CN" dirty="0"/>
          </a:p>
        </p:txBody>
      </p:sp>
    </p:spTree>
    <p:custDataLst>
      <p:tags r:id="rId3"/>
    </p:custData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49769" y="360999"/>
            <a:ext cx="968480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defRPr sz="3200">
                <a:latin typeface="+mj-lt"/>
                <a:ea typeface="+mj-ea"/>
                <a:cs typeface="+mj-cs"/>
                <a:sym typeface="Arial" panose="020B0604020202020204" pitchFamily="34" charset="0"/>
              </a:defRPr>
            </a:lvl1pPr>
            <a:lvl2pPr>
              <a:defRPr sz="3200">
                <a:solidFill>
                  <a:srgbClr val="475F77"/>
                </a:solidFill>
                <a:sym typeface="Arial" panose="020B0604020202020204" pitchFamily="34" charset="0"/>
              </a:defRPr>
            </a:lvl2pPr>
            <a:lvl3pPr>
              <a:defRPr sz="3200">
                <a:solidFill>
                  <a:srgbClr val="475F77"/>
                </a:solidFill>
                <a:sym typeface="Arial" panose="020B0604020202020204" pitchFamily="34" charset="0"/>
              </a:defRPr>
            </a:lvl3pPr>
            <a:lvl4pPr>
              <a:defRPr sz="3200">
                <a:solidFill>
                  <a:srgbClr val="475F77"/>
                </a:solidFill>
                <a:sym typeface="Arial" panose="020B0604020202020204" pitchFamily="34" charset="0"/>
              </a:defRPr>
            </a:lvl4pPr>
            <a:lvl5pPr>
              <a:defRPr sz="3200">
                <a:solidFill>
                  <a:srgbClr val="475F77"/>
                </a:solidFill>
                <a:sym typeface="Arial" panose="020B0604020202020204" pitchFamily="34" charset="0"/>
              </a:defRPr>
            </a:lvl5pPr>
            <a:lvl6pPr marL="457200" eaLnBrk="0" fontAlgn="base" hangingPunct="0">
              <a:spcBef>
                <a:spcPct val="0"/>
              </a:spcBef>
              <a:spcAft>
                <a:spcPct val="0"/>
              </a:spcAft>
              <a:defRPr sz="3200">
                <a:solidFill>
                  <a:srgbClr val="475F77"/>
                </a:solidFill>
                <a:sym typeface="Arial" panose="020B0604020202020204" pitchFamily="34" charset="0"/>
              </a:defRPr>
            </a:lvl6pPr>
            <a:lvl7pPr marL="914400" eaLnBrk="0" fontAlgn="base" hangingPunct="0">
              <a:spcBef>
                <a:spcPct val="0"/>
              </a:spcBef>
              <a:spcAft>
                <a:spcPct val="0"/>
              </a:spcAft>
              <a:defRPr sz="3200">
                <a:solidFill>
                  <a:srgbClr val="475F77"/>
                </a:solidFill>
                <a:sym typeface="Arial" panose="020B0604020202020204" pitchFamily="34" charset="0"/>
              </a:defRPr>
            </a:lvl7pPr>
            <a:lvl8pPr marL="1371600" eaLnBrk="0" fontAlgn="base" hangingPunct="0">
              <a:spcBef>
                <a:spcPct val="0"/>
              </a:spcBef>
              <a:spcAft>
                <a:spcPct val="0"/>
              </a:spcAft>
              <a:defRPr sz="3200">
                <a:solidFill>
                  <a:srgbClr val="475F77"/>
                </a:solidFill>
                <a:sym typeface="Arial" panose="020B0604020202020204" pitchFamily="34" charset="0"/>
              </a:defRPr>
            </a:lvl8pPr>
            <a:lvl9pPr marL="1828800" eaLnBrk="0" fontAlgn="base" hangingPunct="0">
              <a:spcBef>
                <a:spcPct val="0"/>
              </a:spcBef>
              <a:spcAft>
                <a:spcPct val="0"/>
              </a:spcAft>
              <a:defRPr sz="3200">
                <a:solidFill>
                  <a:srgbClr val="475F77"/>
                </a:solidFill>
                <a:sym typeface="Arial" panose="020B0604020202020204" pitchFamily="34" charset="0"/>
              </a:defRPr>
            </a:lvl9pPr>
          </a:lstStyle>
          <a:p>
            <a:r>
              <a:rPr lang="en-US" altLang="zh-CN">
                <a:solidFill>
                  <a:srgbClr val="FF0000"/>
                </a:solidFill>
              </a:rPr>
              <a:t>Google</a:t>
            </a:r>
            <a:r>
              <a:rPr lang="zh-CN" altLang="en-US">
                <a:solidFill>
                  <a:srgbClr val="FF0000"/>
                </a:solidFill>
              </a:rPr>
              <a:t>的未来是否可期</a:t>
            </a:r>
            <a:r>
              <a:rPr lang="en-US" altLang="zh-CN">
                <a:solidFill>
                  <a:srgbClr val="FF0000"/>
                </a:solidFill>
              </a:rPr>
              <a:t>——IMGGINE</a:t>
            </a:r>
            <a:endParaRPr lang="en-US" altLang="zh-CN">
              <a:solidFill>
                <a:srgbClr val="FF0000"/>
              </a:solidFill>
            </a:endParaRPr>
          </a:p>
        </p:txBody>
      </p:sp>
      <p:sp>
        <p:nvSpPr>
          <p:cNvPr id="3" name="文本框 2"/>
          <p:cNvSpPr txBox="1"/>
          <p:nvPr>
            <p:custDataLst>
              <p:tags r:id="rId2"/>
            </p:custDataLst>
          </p:nvPr>
        </p:nvSpPr>
        <p:spPr>
          <a:xfrm>
            <a:off x="1036320" y="1187449"/>
            <a:ext cx="4886643"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374650" indent="-374650" eaLnBrk="1" hangingPunct="1">
              <a:lnSpc>
                <a:spcPct val="150000"/>
              </a:lnSpc>
              <a:spcBef>
                <a:spcPct val="20000"/>
              </a:spcBef>
              <a:buSzPct val="85000"/>
              <a:buFont typeface="Wingdings" panose="05000000000000000000" pitchFamily="2" charset="2"/>
              <a:buChar char="u"/>
              <a:defRPr sz="1800">
                <a:latin typeface="+mn-lt"/>
                <a:ea typeface="+mn-ea"/>
                <a:sym typeface="Arial" panose="020B0604020202020204" pitchFamily="34" charset="0"/>
              </a:defRPr>
            </a:lvl1pPr>
            <a:lvl2pPr marL="742950" indent="-285750">
              <a:spcBef>
                <a:spcPct val="20000"/>
              </a:spcBef>
              <a:buChar char="–"/>
              <a:defRPr sz="1600">
                <a:solidFill>
                  <a:srgbClr val="475F77"/>
                </a:solidFill>
                <a:sym typeface="Arial" panose="020B0604020202020204" pitchFamily="34" charset="0"/>
              </a:defRPr>
            </a:lvl2pPr>
            <a:lvl3pPr marL="1143000" indent="-228600">
              <a:spcBef>
                <a:spcPct val="20000"/>
              </a:spcBef>
              <a:buChar char="•"/>
              <a:defRPr sz="1600">
                <a:solidFill>
                  <a:srgbClr val="475F77"/>
                </a:solidFill>
                <a:sym typeface="Arial" panose="020B0604020202020204" pitchFamily="34" charset="0"/>
              </a:defRPr>
            </a:lvl3pPr>
            <a:lvl4pPr marL="1600200" indent="-228600">
              <a:spcBef>
                <a:spcPct val="20000"/>
              </a:spcBef>
              <a:buChar char="–"/>
              <a:defRPr sz="1600">
                <a:solidFill>
                  <a:srgbClr val="475F77"/>
                </a:solidFill>
                <a:sym typeface="Arial" panose="020B0604020202020204" pitchFamily="34" charset="0"/>
              </a:defRPr>
            </a:lvl4pPr>
            <a:lvl5pPr marL="2057400" indent="-228600">
              <a:spcBef>
                <a:spcPct val="20000"/>
              </a:spcBef>
              <a:buChar char="»"/>
              <a:defRPr sz="1600">
                <a:solidFill>
                  <a:srgbClr val="475F77"/>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a:solidFill>
                  <a:srgbClr val="FF0000"/>
                </a:solidFill>
              </a:rPr>
              <a:t>谷歌的最高管皮恰伊坦诚不会对</a:t>
            </a:r>
            <a:r>
              <a:rPr lang="en-US" altLang="zh-CN">
                <a:solidFill>
                  <a:srgbClr val="FF0000"/>
                </a:solidFill>
              </a:rPr>
              <a:t>Facebook</a:t>
            </a:r>
            <a:r>
              <a:rPr lang="zh-CN" altLang="en-US">
                <a:solidFill>
                  <a:srgbClr val="FF0000"/>
                </a:solidFill>
              </a:rPr>
              <a:t>推出的产品进行打压，对亚马逊的</a:t>
            </a:r>
            <a:r>
              <a:rPr lang="en-US" altLang="zh-CN">
                <a:solidFill>
                  <a:srgbClr val="FF0000"/>
                </a:solidFill>
              </a:rPr>
              <a:t>KndleFire</a:t>
            </a:r>
            <a:r>
              <a:rPr lang="zh-CN" altLang="en-US">
                <a:solidFill>
                  <a:srgbClr val="FF0000"/>
                </a:solidFill>
              </a:rPr>
              <a:t>产品同样持宽容态度，在他认为，开放心态决定一切。今后，他也将于硬件厂商通力合作，推出更多的优质产品，旨在更好地满足用户的需要，巨变即将到来。谷歌的进一步攀登让我们拭目以待。</a:t>
            </a:r>
            <a:endParaRPr lang="zh-CN" altLang="en-US">
              <a:solidFill>
                <a:srgbClr val="FF0000"/>
              </a:solidFill>
            </a:endParaRPr>
          </a:p>
        </p:txBody>
      </p:sp>
      <p:pic>
        <p:nvPicPr>
          <p:cNvPr id="13" name="Picture 4" descr="C:\Users\小不点\Documents\QQ图片20180814224629.jpgQQ图片20180814224629"/>
          <p:cNvPicPr>
            <a:picLocks noGrp="1" noChangeAspect="1" noChangeArrowheads="1"/>
          </p:cNvPicPr>
          <p:nvPr>
            <p:ph idx="1"/>
            <p:custDataLst>
              <p:tags r:id="rId3"/>
            </p:custDataLst>
          </p:nvPr>
        </p:nvPicPr>
        <p:blipFill>
          <a:blip r:embed="rId4"/>
          <a:srcRect/>
          <a:stretch>
            <a:fillRect/>
          </a:stretch>
        </p:blipFill>
        <p:spPr>
          <a:xfrm>
            <a:off x="8366125" y="86360"/>
            <a:ext cx="3789680" cy="366776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5" descr="C:\Users\小不点\Documents\201092516849.jpg201092516849"/>
          <p:cNvPicPr>
            <a:picLocks noGrp="1" noChangeAspect="1" noChangeArrowheads="1"/>
          </p:cNvPicPr>
          <p:nvPr>
            <p:ph idx="4294967295"/>
            <p:custDataLst>
              <p:tags r:id="rId5"/>
            </p:custDataLst>
          </p:nvPr>
        </p:nvPicPr>
        <p:blipFill>
          <a:blip r:embed="rId6"/>
          <a:srcRect/>
          <a:stretch>
            <a:fillRect/>
          </a:stretch>
        </p:blipFill>
        <p:spPr>
          <a:xfrm>
            <a:off x="5304155" y="3754120"/>
            <a:ext cx="6851650" cy="309816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7"/>
    </p:custDataLst>
  </p:cSld>
  <p:clrMapOvr>
    <a:masterClrMapping/>
  </p:clrMapOvr>
  <p:transition>
    <p:checke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zh-CN" altLang="en-US" dirty="0"/>
              <a:t>公众评论</a:t>
            </a:r>
            <a:r>
              <a:rPr lang="en-US" altLang="zh-CN" dirty="0"/>
              <a:t>——</a:t>
            </a:r>
            <a:r>
              <a:rPr lang="zh-CN" altLang="en-US" dirty="0"/>
              <a:t>社会认识的</a:t>
            </a:r>
            <a:r>
              <a:rPr lang="en-US" altLang="zh-CN" dirty="0"/>
              <a:t>Google</a:t>
            </a:r>
            <a:endParaRPr lang="en-US" altLang="zh-CN" dirty="0"/>
          </a:p>
        </p:txBody>
      </p:sp>
      <p:sp>
        <p:nvSpPr>
          <p:cNvPr id="3" name="文本占位符 2"/>
          <p:cNvSpPr>
            <a:spLocks noGrp="1"/>
          </p:cNvSpPr>
          <p:nvPr>
            <p:ph type="body" idx="1"/>
            <p:custDataLst>
              <p:tags r:id="rId2"/>
            </p:custDataLst>
          </p:nvPr>
        </p:nvSpPr>
        <p:spPr/>
        <p:txBody>
          <a:bodyPr>
            <a:normAutofit/>
          </a:bodyPr>
          <a:lstStyle/>
          <a:p>
            <a:r>
              <a:rPr lang="en-US" altLang="zh-CN" dirty="0"/>
              <a:t>TO  BEGINE  WITH</a:t>
            </a:r>
            <a:endParaRPr lang="en-US" altLang="zh-CN" dirty="0"/>
          </a:p>
        </p:txBody>
      </p:sp>
      <p:sp>
        <p:nvSpPr>
          <p:cNvPr id="4" name="椭圆 3"/>
          <p:cNvSpPr/>
          <p:nvPr>
            <p:custDataLst>
              <p:tags r:id="rId3"/>
            </p:custDataLst>
          </p:nvPr>
        </p:nvSpPr>
        <p:spPr>
          <a:xfrm>
            <a:off x="5005617" y="1023935"/>
            <a:ext cx="2180767" cy="2180767"/>
          </a:xfrm>
          <a:prstGeom prst="ellipse">
            <a:avLst/>
          </a:prstGeom>
          <a:blipFill dpi="0" rotWithShape="1">
            <a:blip r:embed="rId4" cstate="email"/>
            <a:srcRect/>
            <a:stretch>
              <a:fillRect/>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pPr algn="ctr"/>
            <a:r>
              <a:rPr lang="en-US" altLang="zh-CN" sz="10125" b="1" dirty="0">
                <a:ln w="12700">
                  <a:solidFill>
                    <a:srgbClr val="FEFDFD"/>
                  </a:solidFill>
                </a:ln>
                <a:solidFill>
                  <a:schemeClr val="accent1">
                    <a:lumMod val="50000"/>
                    <a:alpha val="50000"/>
                  </a:schemeClr>
                </a:solidFill>
                <a:effectLst>
                  <a:outerShdw blurRad="38100" dist="38100" dir="2700000" algn="tl">
                    <a:srgbClr val="000000">
                      <a:alpha val="43137"/>
                    </a:srgbClr>
                  </a:outerShdw>
                </a:effectLst>
              </a:rPr>
              <a:t>4</a:t>
            </a:r>
            <a:endParaRPr lang="en-US" altLang="zh-CN" sz="10125" b="1" dirty="0">
              <a:ln w="12700">
                <a:solidFill>
                  <a:srgbClr val="FEFDFD"/>
                </a:solidFill>
              </a:ln>
              <a:solidFill>
                <a:schemeClr val="accent1">
                  <a:lumMod val="50000"/>
                  <a:alpha val="50000"/>
                </a:schemeClr>
              </a:solidFill>
              <a:effectLst>
                <a:outerShdw blurRad="38100" dist="38100" dir="2700000" algn="tl">
                  <a:srgbClr val="000000">
                    <a:alpha val="43137"/>
                  </a:srgbClr>
                </a:outerShdw>
              </a:effectLst>
            </a:endParaRPr>
          </a:p>
        </p:txBody>
      </p:sp>
    </p:spTree>
    <p:custDataLst>
      <p:tags r:id="rId5"/>
    </p:custDataLst>
  </p:cSld>
  <p:clrMapOvr>
    <a:masterClrMapping/>
  </p:clrMapOvr>
  <p:transition>
    <p:cover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custDataLst>
              <p:tags r:id="rId1"/>
            </p:custDataLst>
          </p:nvPr>
        </p:nvSpPr>
        <p:spPr>
          <a:xfrm>
            <a:off x="9432123" y="2212506"/>
            <a:ext cx="2710600" cy="2710600"/>
          </a:xfrm>
          <a:prstGeom prst="ellipse">
            <a:avLst/>
          </a:prstGeom>
          <a:solidFill>
            <a:schemeClr val="accent1">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bg1"/>
              </a:solidFill>
            </a:endParaRPr>
          </a:p>
        </p:txBody>
      </p:sp>
      <p:sp>
        <p:nvSpPr>
          <p:cNvPr id="20" name="椭圆 19"/>
          <p:cNvSpPr/>
          <p:nvPr>
            <p:custDataLst>
              <p:tags r:id="rId2"/>
            </p:custDataLst>
          </p:nvPr>
        </p:nvSpPr>
        <p:spPr>
          <a:xfrm>
            <a:off x="1387237" y="130356"/>
            <a:ext cx="3516600" cy="3516600"/>
          </a:xfrm>
          <a:prstGeom prst="ellipse">
            <a:avLst/>
          </a:prstGeom>
          <a:solidFill>
            <a:schemeClr val="accent1">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bg1"/>
              </a:solidFill>
            </a:endParaRPr>
          </a:p>
        </p:txBody>
      </p:sp>
      <p:sp>
        <p:nvSpPr>
          <p:cNvPr id="27" name="椭圆 26"/>
          <p:cNvSpPr/>
          <p:nvPr>
            <p:custDataLst>
              <p:tags r:id="rId3"/>
            </p:custDataLst>
          </p:nvPr>
        </p:nvSpPr>
        <p:spPr>
          <a:xfrm>
            <a:off x="6252596" y="38389"/>
            <a:ext cx="4276162" cy="42182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4"/>
            </p:custDataLst>
          </p:nvPr>
        </p:nvSpPr>
        <p:spPr>
          <a:xfrm>
            <a:off x="5487855" y="1874697"/>
            <a:ext cx="3173484" cy="3173484"/>
          </a:xfrm>
          <a:prstGeom prst="ellipse">
            <a:avLst/>
          </a:prstGeom>
          <a:solidFill>
            <a:schemeClr val="accent1">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bg1"/>
              </a:solidFill>
            </a:endParaRPr>
          </a:p>
        </p:txBody>
      </p:sp>
      <p:sp>
        <p:nvSpPr>
          <p:cNvPr id="21" name="椭圆 20"/>
          <p:cNvSpPr/>
          <p:nvPr>
            <p:custDataLst>
              <p:tags r:id="rId5"/>
            </p:custDataLst>
          </p:nvPr>
        </p:nvSpPr>
        <p:spPr>
          <a:xfrm>
            <a:off x="2440298" y="1674337"/>
            <a:ext cx="2776150" cy="277615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 name="椭圆 21"/>
          <p:cNvSpPr/>
          <p:nvPr>
            <p:custDataLst>
              <p:tags r:id="rId6"/>
            </p:custDataLst>
          </p:nvPr>
        </p:nvSpPr>
        <p:spPr>
          <a:xfrm>
            <a:off x="5426285" y="4109913"/>
            <a:ext cx="2575489" cy="257548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椭圆 10"/>
          <p:cNvSpPr/>
          <p:nvPr>
            <p:custDataLst>
              <p:tags r:id="rId7"/>
            </p:custDataLst>
          </p:nvPr>
        </p:nvSpPr>
        <p:spPr>
          <a:xfrm>
            <a:off x="9016540" y="4237635"/>
            <a:ext cx="2274078" cy="227407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 name="矩形 11"/>
          <p:cNvSpPr/>
          <p:nvPr>
            <p:custDataLst>
              <p:tags r:id="rId8"/>
            </p:custDataLst>
          </p:nvPr>
        </p:nvSpPr>
        <p:spPr>
          <a:xfrm rot="5400000">
            <a:off x="-1187653" y="2370151"/>
            <a:ext cx="5283457" cy="1101441"/>
          </a:xfrm>
          <a:prstGeom prst="rect">
            <a:avLst/>
          </a:prstGeom>
          <a:noFill/>
          <a:ln>
            <a:noFill/>
          </a:ln>
        </p:spPr>
        <p:txBody>
          <a:bodyPr wrap="square">
            <a:normAutofit/>
          </a:bodyPr>
          <a:lstStyle/>
          <a:p>
            <a:r>
              <a:rPr lang="zh-CN" altLang="en-US" sz="3200" dirty="0">
                <a:solidFill>
                  <a:schemeClr val="accent1"/>
                </a:solidFill>
                <a:latin typeface="+mj-lt"/>
                <a:ea typeface="+mj-ea"/>
                <a:cs typeface="+mj-cs"/>
              </a:rPr>
              <a:t>用户眼中的</a:t>
            </a:r>
            <a:r>
              <a:rPr lang="en-US" altLang="zh-CN" sz="3200" dirty="0">
                <a:solidFill>
                  <a:schemeClr val="accent1"/>
                </a:solidFill>
                <a:latin typeface="+mj-lt"/>
                <a:ea typeface="+mj-ea"/>
                <a:cs typeface="+mj-cs"/>
              </a:rPr>
              <a:t>Google</a:t>
            </a:r>
            <a:endParaRPr lang="en-US" altLang="zh-CN" sz="3200" dirty="0">
              <a:solidFill>
                <a:schemeClr val="accent1"/>
              </a:solidFill>
              <a:latin typeface="+mj-lt"/>
              <a:ea typeface="+mj-ea"/>
              <a:cs typeface="+mj-cs"/>
            </a:endParaRPr>
          </a:p>
        </p:txBody>
      </p:sp>
      <p:sp>
        <p:nvSpPr>
          <p:cNvPr id="17" name="椭圆 16"/>
          <p:cNvSpPr/>
          <p:nvPr>
            <p:custDataLst>
              <p:tags r:id="rId9"/>
            </p:custDataLst>
          </p:nvPr>
        </p:nvSpPr>
        <p:spPr>
          <a:xfrm>
            <a:off x="2423665" y="1721430"/>
            <a:ext cx="2630958" cy="2630958"/>
          </a:xfrm>
          <a:prstGeom prst="ellipse">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20000"/>
              </a:lnSpc>
            </a:pPr>
            <a:r>
              <a:rPr lang="zh-CN" altLang="en-US" dirty="0">
                <a:solidFill>
                  <a:schemeClr val="bg1"/>
                </a:solidFill>
              </a:rPr>
              <a:t>简洁，快速，不容易崩溃</a:t>
            </a:r>
            <a:endParaRPr lang="en-US" altLang="zh-CN" dirty="0">
              <a:solidFill>
                <a:schemeClr val="bg1"/>
              </a:solidFill>
            </a:endParaRPr>
          </a:p>
        </p:txBody>
      </p:sp>
      <p:sp>
        <p:nvSpPr>
          <p:cNvPr id="18" name="椭圆 17"/>
          <p:cNvSpPr/>
          <p:nvPr>
            <p:custDataLst>
              <p:tags r:id="rId10"/>
            </p:custDataLst>
          </p:nvPr>
        </p:nvSpPr>
        <p:spPr>
          <a:xfrm>
            <a:off x="9016539" y="4296978"/>
            <a:ext cx="2155144" cy="2155144"/>
          </a:xfrm>
          <a:prstGeom prst="ellipse">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20000"/>
              </a:lnSpc>
            </a:pPr>
            <a:r>
              <a:rPr lang="zh-CN" altLang="en-US" dirty="0">
                <a:solidFill>
                  <a:schemeClr val="bg1"/>
                </a:solidFill>
              </a:rPr>
              <a:t>搜索简单，标签灵活，更加安全</a:t>
            </a:r>
            <a:endParaRPr lang="zh-CN" altLang="en-US" dirty="0">
              <a:solidFill>
                <a:schemeClr val="bg1"/>
              </a:solidFill>
            </a:endParaRPr>
          </a:p>
        </p:txBody>
      </p:sp>
      <p:sp>
        <p:nvSpPr>
          <p:cNvPr id="19" name="椭圆 18"/>
          <p:cNvSpPr/>
          <p:nvPr>
            <p:custDataLst>
              <p:tags r:id="rId11"/>
            </p:custDataLst>
          </p:nvPr>
        </p:nvSpPr>
        <p:spPr>
          <a:xfrm>
            <a:off x="5421718" y="4179297"/>
            <a:ext cx="2440792" cy="2440792"/>
          </a:xfrm>
          <a:prstGeom prst="ellipse">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20000"/>
              </a:lnSpc>
            </a:pPr>
            <a:r>
              <a:rPr lang="zh-CN" altLang="en-US" dirty="0">
                <a:solidFill>
                  <a:schemeClr val="bg1"/>
                </a:solidFill>
              </a:rPr>
              <a:t>运行速度快，几乎隐身，自动更新</a:t>
            </a:r>
            <a:endParaRPr lang="zh-CN" altLang="en-US" dirty="0">
              <a:solidFill>
                <a:schemeClr val="bg1"/>
              </a:solidFill>
            </a:endParaRPr>
          </a:p>
        </p:txBody>
      </p:sp>
      <p:sp>
        <p:nvSpPr>
          <p:cNvPr id="10" name="椭圆 9"/>
          <p:cNvSpPr/>
          <p:nvPr>
            <p:custDataLst>
              <p:tags r:id="rId12"/>
            </p:custDataLst>
          </p:nvPr>
        </p:nvSpPr>
        <p:spPr>
          <a:xfrm>
            <a:off x="6060440" y="38100"/>
            <a:ext cx="4468495" cy="4258945"/>
          </a:xfrm>
          <a:prstGeom prst="ellipse">
            <a:avLst/>
          </a:prstGeom>
          <a:blipFill dpi="0" rotWithShape="1">
            <a:blip r:embed="rId13">
              <a:extLst>
                <a:ext uri="{28A0092B-C50C-407E-A947-70E740481C1C}">
                  <a14:useLocalDpi xmlns:a14="http://schemas.microsoft.com/office/drawing/2010/main" val="0"/>
                </a:ext>
              </a:extLst>
            </a:blip>
            <a:srcRect/>
            <a:stretch>
              <a:fillRect l="-25294" r="-252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椭圆 23"/>
          <p:cNvSpPr/>
          <p:nvPr>
            <p:custDataLst>
              <p:tags r:id="rId14"/>
            </p:custDataLst>
          </p:nvPr>
        </p:nvSpPr>
        <p:spPr>
          <a:xfrm>
            <a:off x="5521840" y="3272792"/>
            <a:ext cx="763372" cy="763372"/>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5"/>
            </p:custDataLst>
          </p:nvPr>
        </p:nvSpPr>
        <p:spPr>
          <a:xfrm>
            <a:off x="8345450" y="4210639"/>
            <a:ext cx="763372" cy="763372"/>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16"/>
            </p:custDataLst>
          </p:nvPr>
        </p:nvSpPr>
        <p:spPr>
          <a:xfrm>
            <a:off x="10657719" y="2784914"/>
            <a:ext cx="763372" cy="763372"/>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17"/>
            </p:custDataLst>
          </p:nvPr>
        </p:nvSpPr>
        <p:spPr>
          <a:xfrm>
            <a:off x="5106169" y="1588086"/>
            <a:ext cx="763372" cy="763372"/>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18"/>
            </p:custDataLst>
          </p:nvPr>
        </p:nvSpPr>
        <p:spPr>
          <a:xfrm rot="5400000">
            <a:off x="1116698" y="4271378"/>
            <a:ext cx="2346960" cy="570764"/>
          </a:xfrm>
          <a:prstGeom prst="rect">
            <a:avLst/>
          </a:prstGeom>
          <a:noFill/>
          <a:ln>
            <a:noFill/>
          </a:ln>
        </p:spPr>
        <p:txBody>
          <a:bodyPr wrap="square" anchor="b" anchorCtr="0">
            <a:noAutofit/>
          </a:bodyPr>
          <a:lstStyle/>
          <a:p>
            <a:r>
              <a:rPr lang="en-US" altLang="zh-CN" dirty="0">
                <a:solidFill>
                  <a:schemeClr val="accent1"/>
                </a:solidFill>
              </a:rPr>
              <a:t>just fall in love</a:t>
            </a:r>
            <a:endParaRPr lang="en-US" altLang="zh-CN" dirty="0">
              <a:solidFill>
                <a:schemeClr val="accent1"/>
              </a:solidFill>
            </a:endParaRPr>
          </a:p>
        </p:txBody>
      </p:sp>
    </p:spTree>
    <p:custDataLst>
      <p:tags r:id="rId19"/>
    </p:custData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4977168" y="2123800"/>
            <a:ext cx="2237664" cy="584775"/>
          </a:xfrm>
          <a:prstGeom prst="rect">
            <a:avLst/>
          </a:prstGeom>
          <a:noFill/>
        </p:spPr>
        <p:txBody>
          <a:bodyPr wrap="none" lIns="90000" tIns="46800" rIns="90000" bIns="46800" rtlCol="0" anchor="ctr">
            <a:noAutofit/>
          </a:bodyPr>
          <a:lstStyle>
            <a:defPPr>
              <a:defRPr lang="zh-CN"/>
            </a:defPPr>
            <a:lvl1pPr algn="ctr">
              <a:defRPr sz="3200">
                <a:latin typeface="+mj-lt"/>
              </a:defRPr>
            </a:lvl1pPr>
          </a:lstStyle>
          <a:p>
            <a:r>
              <a:rPr lang="en-US" altLang="zh-CN" sz="9600" smtClean="0">
                <a:latin typeface="+mn-lt"/>
              </a:rPr>
              <a:t>5</a:t>
            </a:r>
            <a:endParaRPr lang="en-US" altLang="zh-CN" sz="9600" smtClean="0">
              <a:latin typeface="+mn-lt"/>
            </a:endParaRPr>
          </a:p>
        </p:txBody>
      </p:sp>
      <p:sp>
        <p:nvSpPr>
          <p:cNvPr id="21" name="文本框 20"/>
          <p:cNvSpPr txBox="1"/>
          <p:nvPr>
            <p:custDataLst>
              <p:tags r:id="rId2"/>
            </p:custDataLst>
          </p:nvPr>
        </p:nvSpPr>
        <p:spPr>
          <a:xfrm>
            <a:off x="3898006" y="5376378"/>
            <a:ext cx="4395989" cy="1090800"/>
          </a:xfrm>
          <a:prstGeom prst="rect">
            <a:avLst/>
          </a:prstGeom>
        </p:spPr>
        <p:txBody>
          <a:bodyPr vert="horz" lIns="90000" tIns="46800" rIns="90000" bIns="46800" rtlCol="0">
            <a:normAutofit/>
          </a:bodyPr>
          <a:lstStyle>
            <a:lvl1pPr indent="0" algn="ctr">
              <a:lnSpc>
                <a:spcPct val="120000"/>
              </a:lnSpc>
              <a:spcBef>
                <a:spcPts val="1000"/>
              </a:spcBef>
              <a:buFont typeface="Arial" panose="020B0604020202020204" pitchFamily="34" charset="0"/>
              <a:buNone/>
              <a:defRPr>
                <a:solidFill>
                  <a:schemeClr val="bg1"/>
                </a:solidFill>
              </a:defRPr>
            </a:lvl1pPr>
            <a:lvl2pPr indent="0">
              <a:lnSpc>
                <a:spcPct val="120000"/>
              </a:lnSpc>
              <a:spcBef>
                <a:spcPts val="500"/>
              </a:spcBef>
              <a:buFont typeface="Arial" panose="020B0604020202020204" pitchFamily="34" charset="0"/>
              <a:buNone/>
              <a:defRPr sz="2000">
                <a:solidFill>
                  <a:schemeClr val="tx1">
                    <a:tint val="75000"/>
                  </a:schemeClr>
                </a:solidFill>
              </a:defRPr>
            </a:lvl2pPr>
            <a:lvl3pPr indent="0">
              <a:lnSpc>
                <a:spcPct val="120000"/>
              </a:lnSpc>
              <a:spcBef>
                <a:spcPts val="500"/>
              </a:spcBef>
              <a:buFont typeface="Arial" panose="020B0604020202020204" pitchFamily="34" charset="0"/>
              <a:buNone/>
              <a:defRPr>
                <a:solidFill>
                  <a:schemeClr val="tx1">
                    <a:tint val="75000"/>
                  </a:schemeClr>
                </a:solidFill>
              </a:defRPr>
            </a:lvl3pPr>
            <a:lvl4pPr indent="0">
              <a:lnSpc>
                <a:spcPct val="120000"/>
              </a:lnSpc>
              <a:spcBef>
                <a:spcPts val="500"/>
              </a:spcBef>
              <a:buFont typeface="Arial" panose="020B0604020202020204" pitchFamily="34" charset="0"/>
              <a:buNone/>
              <a:defRPr sz="1600">
                <a:solidFill>
                  <a:schemeClr val="tx1">
                    <a:tint val="75000"/>
                  </a:schemeClr>
                </a:solidFill>
              </a:defRPr>
            </a:lvl4pPr>
            <a:lvl5pPr indent="0">
              <a:lnSpc>
                <a:spcPct val="12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zh-CN" altLang="en-US" smtClean="0"/>
              <a:t>让你我感受自己认知中的谷歌，谷歌是否是否让你满意，是否让你为之兴奋，期待与你的共同交流</a:t>
            </a:r>
            <a:endParaRPr lang="zh-CN" altLang="en-US" smtClean="0"/>
          </a:p>
        </p:txBody>
      </p:sp>
      <p:sp>
        <p:nvSpPr>
          <p:cNvPr id="22" name="文本框 21"/>
          <p:cNvSpPr txBox="1"/>
          <p:nvPr>
            <p:custDataLst>
              <p:tags r:id="rId3"/>
            </p:custDataLst>
          </p:nvPr>
        </p:nvSpPr>
        <p:spPr>
          <a:xfrm>
            <a:off x="3898007" y="4828219"/>
            <a:ext cx="4395988" cy="535531"/>
          </a:xfrm>
          <a:prstGeom prst="rect">
            <a:avLst/>
          </a:prstGeom>
        </p:spPr>
        <p:txBody>
          <a:bodyPr vert="horz" lIns="90000" tIns="46800" rIns="90000" bIns="46800" rtlCol="0" anchor="b">
            <a:normAutofit/>
          </a:bodyPr>
          <a:lstStyle>
            <a:lvl1pPr algn="ctr">
              <a:lnSpc>
                <a:spcPct val="120000"/>
              </a:lnSpc>
              <a:spcBef>
                <a:spcPct val="0"/>
              </a:spcBef>
              <a:buNone/>
              <a:defRPr sz="2400">
                <a:solidFill>
                  <a:schemeClr val="bg1"/>
                </a:solidFill>
                <a:latin typeface="+mj-lt"/>
                <a:ea typeface="+mj-ea"/>
                <a:cs typeface="+mj-cs"/>
              </a:defRPr>
            </a:lvl1pPr>
          </a:lstStyle>
          <a:p>
            <a:r>
              <a:rPr lang="zh-CN" altLang="en-US" smtClean="0"/>
              <a:t>个人看法</a:t>
            </a:r>
            <a:endParaRPr lang="zh-CN" altLang="en-US" smtClean="0"/>
          </a:p>
        </p:txBody>
      </p:sp>
    </p:spTree>
    <p:custDataLst>
      <p:tags r:id="rId4"/>
    </p:custDataLst>
  </p:cSld>
  <p:clrMapOvr>
    <a:masterClrMapping/>
  </p:clrMapOvr>
  <p:transition>
    <p:comb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2430529" y="1942952"/>
            <a:ext cx="7487826" cy="3768490"/>
          </a:xfrm>
          <a:custGeom>
            <a:avLst/>
            <a:gdLst>
              <a:gd name="connsiteX0" fmla="*/ 0 w 6633029"/>
              <a:gd name="connsiteY0" fmla="*/ 0 h 3338286"/>
              <a:gd name="connsiteX1" fmla="*/ 2264229 w 6633029"/>
              <a:gd name="connsiteY1" fmla="*/ 391886 h 3338286"/>
              <a:gd name="connsiteX2" fmla="*/ 4412343 w 6633029"/>
              <a:gd name="connsiteY2" fmla="*/ 14515 h 3338286"/>
              <a:gd name="connsiteX3" fmla="*/ 6633029 w 6633029"/>
              <a:gd name="connsiteY3" fmla="*/ 435429 h 3338286"/>
              <a:gd name="connsiteX4" fmla="*/ 6633029 w 6633029"/>
              <a:gd name="connsiteY4" fmla="*/ 3323772 h 3338286"/>
              <a:gd name="connsiteX5" fmla="*/ 4412343 w 6633029"/>
              <a:gd name="connsiteY5" fmla="*/ 2902857 h 3338286"/>
              <a:gd name="connsiteX6" fmla="*/ 2249714 w 6633029"/>
              <a:gd name="connsiteY6" fmla="*/ 3338286 h 3338286"/>
              <a:gd name="connsiteX7" fmla="*/ 0 w 6633029"/>
              <a:gd name="connsiteY7" fmla="*/ 2888343 h 3338286"/>
              <a:gd name="connsiteX8" fmla="*/ 0 w 6633029"/>
              <a:gd name="connsiteY8" fmla="*/ 0 h 333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33029" h="3338286">
                <a:moveTo>
                  <a:pt x="0" y="0"/>
                </a:moveTo>
                <a:lnTo>
                  <a:pt x="2264229" y="391886"/>
                </a:lnTo>
                <a:lnTo>
                  <a:pt x="4412343" y="14515"/>
                </a:lnTo>
                <a:lnTo>
                  <a:pt x="6633029" y="435429"/>
                </a:lnTo>
                <a:lnTo>
                  <a:pt x="6633029" y="3323772"/>
                </a:lnTo>
                <a:lnTo>
                  <a:pt x="4412343" y="2902857"/>
                </a:lnTo>
                <a:lnTo>
                  <a:pt x="2249714" y="3338286"/>
                </a:lnTo>
                <a:lnTo>
                  <a:pt x="0" y="2888343"/>
                </a:lnTo>
                <a:lnTo>
                  <a:pt x="0" y="0"/>
                </a:lnTo>
                <a:close/>
              </a:path>
            </a:pathLst>
          </a:custGeom>
          <a:solidFill>
            <a:srgbClr val="FFFFFF"/>
          </a:solidFill>
          <a:ln>
            <a:solidFill>
              <a:srgbClr val="DDDDD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2"/>
            </p:custDataLst>
          </p:nvPr>
        </p:nvSpPr>
        <p:spPr>
          <a:xfrm>
            <a:off x="2689200" y="2141839"/>
            <a:ext cx="2130016" cy="3375256"/>
          </a:xfrm>
          <a:custGeom>
            <a:avLst/>
            <a:gdLst>
              <a:gd name="connsiteX0" fmla="*/ 14514 w 1886857"/>
              <a:gd name="connsiteY0" fmla="*/ 0 h 2989943"/>
              <a:gd name="connsiteX1" fmla="*/ 1886857 w 1886857"/>
              <a:gd name="connsiteY1" fmla="*/ 319314 h 2989943"/>
              <a:gd name="connsiteX2" fmla="*/ 1886857 w 1886857"/>
              <a:gd name="connsiteY2" fmla="*/ 2989943 h 2989943"/>
              <a:gd name="connsiteX3" fmla="*/ 0 w 1886857"/>
              <a:gd name="connsiteY3" fmla="*/ 2583543 h 2989943"/>
              <a:gd name="connsiteX4" fmla="*/ 14514 w 1886857"/>
              <a:gd name="connsiteY4" fmla="*/ 0 h 298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857" h="2989943">
                <a:moveTo>
                  <a:pt x="14514" y="0"/>
                </a:moveTo>
                <a:lnTo>
                  <a:pt x="1886857" y="319314"/>
                </a:lnTo>
                <a:lnTo>
                  <a:pt x="1886857" y="2989943"/>
                </a:lnTo>
                <a:lnTo>
                  <a:pt x="0" y="2583543"/>
                </a:lnTo>
                <a:lnTo>
                  <a:pt x="14514" y="0"/>
                </a:lnTo>
                <a:close/>
              </a:path>
            </a:pathLst>
          </a:custGeom>
          <a:blipFill dpi="0" rotWithShape="1">
            <a:blip r:embed="rId3" cstate="print">
              <a:extLst>
                <a:ext uri="{28A0092B-C50C-407E-A947-70E740481C1C}">
                  <a14:useLocalDpi xmlns:a14="http://schemas.microsoft.com/office/drawing/2010/main" val="0"/>
                </a:ext>
              </a:extLst>
            </a:blip>
            <a:srcRect/>
            <a:stretch>
              <a:fillRect l="-29231" r="-29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custDataLst>
              <p:tags r:id="rId4"/>
            </p:custDataLst>
          </p:nvPr>
        </p:nvSpPr>
        <p:spPr>
          <a:xfrm>
            <a:off x="5021041" y="2166551"/>
            <a:ext cx="2146400" cy="3342485"/>
          </a:xfrm>
          <a:custGeom>
            <a:avLst/>
            <a:gdLst>
              <a:gd name="connsiteX0" fmla="*/ 0 w 1901371"/>
              <a:gd name="connsiteY0" fmla="*/ 319314 h 2960914"/>
              <a:gd name="connsiteX1" fmla="*/ 1901371 w 1901371"/>
              <a:gd name="connsiteY1" fmla="*/ 0 h 2960914"/>
              <a:gd name="connsiteX2" fmla="*/ 1901371 w 1901371"/>
              <a:gd name="connsiteY2" fmla="*/ 2627085 h 2960914"/>
              <a:gd name="connsiteX3" fmla="*/ 0 w 1901371"/>
              <a:gd name="connsiteY3" fmla="*/ 2960914 h 2960914"/>
              <a:gd name="connsiteX4" fmla="*/ 0 w 1901371"/>
              <a:gd name="connsiteY4" fmla="*/ 319314 h 296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371" h="2960914">
                <a:moveTo>
                  <a:pt x="0" y="319314"/>
                </a:moveTo>
                <a:lnTo>
                  <a:pt x="1901371" y="0"/>
                </a:lnTo>
                <a:lnTo>
                  <a:pt x="1901371" y="2627085"/>
                </a:lnTo>
                <a:lnTo>
                  <a:pt x="0" y="2960914"/>
                </a:lnTo>
                <a:lnTo>
                  <a:pt x="0" y="319314"/>
                </a:lnTo>
                <a:close/>
              </a:path>
            </a:pathLst>
          </a:custGeom>
          <a:blipFill dpi="0" rotWithShape="1">
            <a:blip r:embed="rId5" cstate="print">
              <a:extLst>
                <a:ext uri="{28A0092B-C50C-407E-A947-70E740481C1C}">
                  <a14:useLocalDpi xmlns:a14="http://schemas.microsoft.com/office/drawing/2010/main" val="0"/>
                </a:ext>
              </a:extLst>
            </a:blip>
            <a:srcRect/>
            <a:stretch>
              <a:fillRect l="-27863" r="-278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custDataLst>
              <p:tags r:id="rId6"/>
            </p:custDataLst>
          </p:nvPr>
        </p:nvSpPr>
        <p:spPr>
          <a:xfrm>
            <a:off x="7388553" y="2137523"/>
            <a:ext cx="2113631" cy="3391641"/>
          </a:xfrm>
          <a:custGeom>
            <a:avLst/>
            <a:gdLst>
              <a:gd name="connsiteX0" fmla="*/ 0 w 1872343"/>
              <a:gd name="connsiteY0" fmla="*/ 0 h 3004457"/>
              <a:gd name="connsiteX1" fmla="*/ 1872343 w 1872343"/>
              <a:gd name="connsiteY1" fmla="*/ 333829 h 3004457"/>
              <a:gd name="connsiteX2" fmla="*/ 1872343 w 1872343"/>
              <a:gd name="connsiteY2" fmla="*/ 3004457 h 3004457"/>
              <a:gd name="connsiteX3" fmla="*/ 0 w 1872343"/>
              <a:gd name="connsiteY3" fmla="*/ 2627086 h 3004457"/>
              <a:gd name="connsiteX4" fmla="*/ 0 w 1872343"/>
              <a:gd name="connsiteY4" fmla="*/ 0 h 30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343" h="3004457">
                <a:moveTo>
                  <a:pt x="0" y="0"/>
                </a:moveTo>
                <a:lnTo>
                  <a:pt x="1872343" y="333829"/>
                </a:lnTo>
                <a:lnTo>
                  <a:pt x="1872343" y="3004457"/>
                </a:lnTo>
                <a:lnTo>
                  <a:pt x="0" y="2627086"/>
                </a:lnTo>
                <a:lnTo>
                  <a:pt x="0" y="0"/>
                </a:lnTo>
                <a:close/>
              </a:path>
            </a:pathLst>
          </a:custGeom>
          <a:blipFill dpi="0" rotWithShape="1">
            <a:blip r:embed="rId7" cstate="print">
              <a:extLst>
                <a:ext uri="{28A0092B-C50C-407E-A947-70E740481C1C}">
                  <a14:useLocalDpi xmlns:a14="http://schemas.microsoft.com/office/drawing/2010/main" val="0"/>
                </a:ext>
              </a:extLst>
            </a:blip>
            <a:srcRect/>
            <a:stretch>
              <a:fillRect l="-30232" r="-30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8"/>
            </p:custDataLst>
          </p:nvPr>
        </p:nvSpPr>
        <p:spPr>
          <a:xfrm>
            <a:off x="3343511" y="428367"/>
            <a:ext cx="4984944" cy="1254110"/>
          </a:xfrm>
          <a:prstGeom prst="rect">
            <a:avLst/>
          </a:prstGeom>
        </p:spPr>
        <p:txBody>
          <a:bodyPr wrap="square" anchor="ctr" anchorCtr="0">
            <a:normAutofit/>
          </a:bodyPr>
          <a:lstStyle/>
          <a:p>
            <a:pPr algn="ctr"/>
            <a:r>
              <a:rPr lang="en-US" altLang="zh-CN" sz="5400" b="1" dirty="0">
                <a:solidFill>
                  <a:srgbClr val="FF0000"/>
                </a:solidFill>
                <a:latin typeface="+mj-lt"/>
                <a:ea typeface="+mj-ea"/>
                <a:cs typeface="+mj-cs"/>
              </a:rPr>
              <a:t>GOOGLE</a:t>
            </a:r>
            <a:endParaRPr lang="en-US" altLang="zh-CN" sz="5400" b="1" dirty="0">
              <a:solidFill>
                <a:srgbClr val="FF0000"/>
              </a:solidFill>
              <a:latin typeface="+mj-lt"/>
              <a:ea typeface="+mj-ea"/>
              <a:cs typeface="+mj-cs"/>
            </a:endParaRPr>
          </a:p>
        </p:txBody>
      </p:sp>
    </p:spTree>
    <p:custDataLst>
      <p:tags r:id="rId9"/>
    </p:custDataLst>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custDataLst>
              <p:tags r:id="rId1"/>
            </p:custDataLst>
          </p:nvPr>
        </p:nvSpPr>
        <p:spPr bwMode="auto">
          <a:xfrm flipV="1">
            <a:off x="0" y="0"/>
            <a:ext cx="12192000" cy="162401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5" name="直角三角形 4"/>
          <p:cNvSpPr/>
          <p:nvPr>
            <p:custDataLst>
              <p:tags r:id="rId2"/>
            </p:custDataLst>
          </p:nvPr>
        </p:nvSpPr>
        <p:spPr bwMode="auto">
          <a:xfrm flipV="1">
            <a:off x="0" y="0"/>
            <a:ext cx="12192000" cy="144621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17" name="等腰三角形 21"/>
          <p:cNvSpPr/>
          <p:nvPr>
            <p:custDataLst>
              <p:tags r:id="rId3"/>
            </p:custDataLst>
          </p:nvPr>
        </p:nvSpPr>
        <p:spPr bwMode="auto">
          <a:xfrm rot="7338800">
            <a:off x="188119" y="1789906"/>
            <a:ext cx="252413" cy="447675"/>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834331"/>
              <a:gd name="connsiteY0-2" fmla="*/ 1418079 h 1418079"/>
              <a:gd name="connsiteX1-3" fmla="*/ 822485 w 834331"/>
              <a:gd name="connsiteY1-4" fmla="*/ 0 h 1418079"/>
              <a:gd name="connsiteX2-5" fmla="*/ 834331 w 834331"/>
              <a:gd name="connsiteY2-6" fmla="*/ 1327288 h 1418079"/>
              <a:gd name="connsiteX3-7" fmla="*/ 0 w 834331"/>
              <a:gd name="connsiteY3-8" fmla="*/ 1418079 h 1418079"/>
              <a:gd name="connsiteX0-9" fmla="*/ 0 w 847301"/>
              <a:gd name="connsiteY0-10" fmla="*/ 1418079 h 1418079"/>
              <a:gd name="connsiteX1-11" fmla="*/ 822485 w 847301"/>
              <a:gd name="connsiteY1-12" fmla="*/ 0 h 1418079"/>
              <a:gd name="connsiteX2-13" fmla="*/ 847301 w 847301"/>
              <a:gd name="connsiteY2-14" fmla="*/ 1119764 h 1418079"/>
              <a:gd name="connsiteX3-15" fmla="*/ 0 w 847301"/>
              <a:gd name="connsiteY3-16" fmla="*/ 1418079 h 1418079"/>
              <a:gd name="connsiteX0-17" fmla="*/ 0 w 633293"/>
              <a:gd name="connsiteY0-18" fmla="*/ 1061398 h 1119764"/>
              <a:gd name="connsiteX1-19" fmla="*/ 608477 w 633293"/>
              <a:gd name="connsiteY1-20" fmla="*/ 0 h 1119764"/>
              <a:gd name="connsiteX2-21" fmla="*/ 633293 w 633293"/>
              <a:gd name="connsiteY2-22" fmla="*/ 1119764 h 1119764"/>
              <a:gd name="connsiteX3-23" fmla="*/ 0 w 633293"/>
              <a:gd name="connsiteY3-24" fmla="*/ 1061398 h 1119764"/>
            </a:gdLst>
            <a:ahLst/>
            <a:cxnLst>
              <a:cxn ang="0">
                <a:pos x="connsiteX0-17" y="connsiteY0-18"/>
              </a:cxn>
              <a:cxn ang="0">
                <a:pos x="connsiteX1-19" y="connsiteY1-20"/>
              </a:cxn>
              <a:cxn ang="0">
                <a:pos x="connsiteX2-21" y="connsiteY2-22"/>
              </a:cxn>
              <a:cxn ang="0">
                <a:pos x="connsiteX3-23" y="connsiteY3-24"/>
              </a:cxn>
            </a:cxnLst>
            <a:rect l="l" t="t" r="r" b="b"/>
            <a:pathLst>
              <a:path w="633293" h="1119764">
                <a:moveTo>
                  <a:pt x="0" y="1061398"/>
                </a:moveTo>
                <a:lnTo>
                  <a:pt x="608477" y="0"/>
                </a:lnTo>
                <a:lnTo>
                  <a:pt x="633293" y="1119764"/>
                </a:lnTo>
                <a:lnTo>
                  <a:pt x="0" y="106139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18" name="等腰三角形 17"/>
          <p:cNvSpPr/>
          <p:nvPr>
            <p:custDataLst>
              <p:tags r:id="rId4"/>
            </p:custDataLst>
          </p:nvPr>
        </p:nvSpPr>
        <p:spPr bwMode="auto">
          <a:xfrm rot="7338800">
            <a:off x="196850" y="1800225"/>
            <a:ext cx="244475" cy="422275"/>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Lst>
            <a:ahLst/>
            <a:cxnLst>
              <a:cxn ang="0">
                <a:pos x="connsiteX0-89" y="connsiteY0-90"/>
              </a:cxn>
              <a:cxn ang="0">
                <a:pos x="connsiteX1-91" y="connsiteY1-92"/>
              </a:cxn>
              <a:cxn ang="0">
                <a:pos x="connsiteX2-93" y="connsiteY2-94"/>
              </a:cxn>
              <a:cxn ang="0">
                <a:pos x="connsiteX3-95" y="connsiteY3-96"/>
              </a:cxn>
            </a:cxnLst>
            <a:rect l="l" t="t" r="r" b="b"/>
            <a:pathLst>
              <a:path w="749534" h="1065633">
                <a:moveTo>
                  <a:pt x="0" y="1065633"/>
                </a:moveTo>
                <a:lnTo>
                  <a:pt x="311605" y="393737"/>
                </a:lnTo>
                <a:lnTo>
                  <a:pt x="749534" y="0"/>
                </a:lnTo>
                <a:lnTo>
                  <a:pt x="0" y="10656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23" name="等腰三角形 17"/>
          <p:cNvSpPr/>
          <p:nvPr>
            <p:custDataLst>
              <p:tags r:id="rId5"/>
            </p:custDataLst>
          </p:nvPr>
        </p:nvSpPr>
        <p:spPr bwMode="auto">
          <a:xfrm rot="7689548">
            <a:off x="11152188" y="708025"/>
            <a:ext cx="466725" cy="368300"/>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 name="connsiteX0-97" fmla="*/ 0 w 733818"/>
              <a:gd name="connsiteY0-98" fmla="*/ 1062382 h 1062382"/>
              <a:gd name="connsiteX1-99" fmla="*/ 311605 w 733818"/>
              <a:gd name="connsiteY1-100" fmla="*/ 390486 h 1062382"/>
              <a:gd name="connsiteX2-101" fmla="*/ 733818 w 733818"/>
              <a:gd name="connsiteY2-102" fmla="*/ 0 h 1062382"/>
              <a:gd name="connsiteX3-103" fmla="*/ 0 w 733818"/>
              <a:gd name="connsiteY3-104" fmla="*/ 1062382 h 1062382"/>
              <a:gd name="connsiteX0-105" fmla="*/ 0 w 539425"/>
              <a:gd name="connsiteY0-106" fmla="*/ 859468 h 859468"/>
              <a:gd name="connsiteX1-107" fmla="*/ 311605 w 539425"/>
              <a:gd name="connsiteY1-108" fmla="*/ 187572 h 859468"/>
              <a:gd name="connsiteX2-109" fmla="*/ 539425 w 539425"/>
              <a:gd name="connsiteY2-110" fmla="*/ 0 h 859468"/>
              <a:gd name="connsiteX3-111" fmla="*/ 0 w 539425"/>
              <a:gd name="connsiteY3-112" fmla="*/ 859468 h 859468"/>
              <a:gd name="connsiteX0-113" fmla="*/ 0 w 539425"/>
              <a:gd name="connsiteY0-114" fmla="*/ 859468 h 859468"/>
              <a:gd name="connsiteX1-115" fmla="*/ 85687 w 539425"/>
              <a:gd name="connsiteY1-116" fmla="*/ 222862 h 859468"/>
              <a:gd name="connsiteX2-117" fmla="*/ 539425 w 539425"/>
              <a:gd name="connsiteY2-118" fmla="*/ 0 h 859468"/>
              <a:gd name="connsiteX3-119" fmla="*/ 0 w 539425"/>
              <a:gd name="connsiteY3-120" fmla="*/ 859468 h 859468"/>
              <a:gd name="connsiteX0-121" fmla="*/ 0 w 539425"/>
              <a:gd name="connsiteY0-122" fmla="*/ 859468 h 859468"/>
              <a:gd name="connsiteX1-123" fmla="*/ 218767 w 539425"/>
              <a:gd name="connsiteY1-124" fmla="*/ 231456 h 859468"/>
              <a:gd name="connsiteX2-125" fmla="*/ 539425 w 539425"/>
              <a:gd name="connsiteY2-126" fmla="*/ 0 h 859468"/>
              <a:gd name="connsiteX3-127" fmla="*/ 0 w 539425"/>
              <a:gd name="connsiteY3-128" fmla="*/ 859468 h 859468"/>
            </a:gdLst>
            <a:ahLst/>
            <a:cxnLst>
              <a:cxn ang="0">
                <a:pos x="connsiteX0-121" y="connsiteY0-122"/>
              </a:cxn>
              <a:cxn ang="0">
                <a:pos x="connsiteX1-123" y="connsiteY1-124"/>
              </a:cxn>
              <a:cxn ang="0">
                <a:pos x="connsiteX2-125" y="connsiteY2-126"/>
              </a:cxn>
              <a:cxn ang="0">
                <a:pos x="connsiteX3-127" y="connsiteY3-128"/>
              </a:cxn>
            </a:cxnLst>
            <a:rect l="l" t="t" r="r" b="b"/>
            <a:pathLst>
              <a:path w="539425" h="859468">
                <a:moveTo>
                  <a:pt x="0" y="859468"/>
                </a:moveTo>
                <a:lnTo>
                  <a:pt x="218767" y="231456"/>
                </a:lnTo>
                <a:lnTo>
                  <a:pt x="539425" y="0"/>
                </a:lnTo>
                <a:lnTo>
                  <a:pt x="0" y="8594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24" name="等腰三角形 17"/>
          <p:cNvSpPr/>
          <p:nvPr>
            <p:custDataLst>
              <p:tags r:id="rId6"/>
            </p:custDataLst>
          </p:nvPr>
        </p:nvSpPr>
        <p:spPr bwMode="auto">
          <a:xfrm rot="7689548">
            <a:off x="11156156" y="699294"/>
            <a:ext cx="460375" cy="379413"/>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 name="connsiteX0-97" fmla="*/ 0 w 733818"/>
              <a:gd name="connsiteY0-98" fmla="*/ 1062382 h 1062382"/>
              <a:gd name="connsiteX1-99" fmla="*/ 311605 w 733818"/>
              <a:gd name="connsiteY1-100" fmla="*/ 390486 h 1062382"/>
              <a:gd name="connsiteX2-101" fmla="*/ 733818 w 733818"/>
              <a:gd name="connsiteY2-102" fmla="*/ 0 h 1062382"/>
              <a:gd name="connsiteX3-103" fmla="*/ 0 w 733818"/>
              <a:gd name="connsiteY3-104" fmla="*/ 1062382 h 1062382"/>
              <a:gd name="connsiteX0-105" fmla="*/ 0 w 539425"/>
              <a:gd name="connsiteY0-106" fmla="*/ 859468 h 859468"/>
              <a:gd name="connsiteX1-107" fmla="*/ 311605 w 539425"/>
              <a:gd name="connsiteY1-108" fmla="*/ 187572 h 859468"/>
              <a:gd name="connsiteX2-109" fmla="*/ 539425 w 539425"/>
              <a:gd name="connsiteY2-110" fmla="*/ 0 h 859468"/>
              <a:gd name="connsiteX3-111" fmla="*/ 0 w 539425"/>
              <a:gd name="connsiteY3-112" fmla="*/ 859468 h 859468"/>
              <a:gd name="connsiteX0-113" fmla="*/ 0 w 539425"/>
              <a:gd name="connsiteY0-114" fmla="*/ 859468 h 859468"/>
              <a:gd name="connsiteX1-115" fmla="*/ 85687 w 539425"/>
              <a:gd name="connsiteY1-116" fmla="*/ 222862 h 859468"/>
              <a:gd name="connsiteX2-117" fmla="*/ 539425 w 539425"/>
              <a:gd name="connsiteY2-118" fmla="*/ 0 h 859468"/>
              <a:gd name="connsiteX3-119" fmla="*/ 0 w 539425"/>
              <a:gd name="connsiteY3-120" fmla="*/ 859468 h 859468"/>
              <a:gd name="connsiteX0-121" fmla="*/ 0 w 1022785"/>
              <a:gd name="connsiteY0-122" fmla="*/ 608030 h 608030"/>
              <a:gd name="connsiteX1-123" fmla="*/ 569047 w 1022785"/>
              <a:gd name="connsiteY1-124" fmla="*/ 222862 h 608030"/>
              <a:gd name="connsiteX2-125" fmla="*/ 1022785 w 1022785"/>
              <a:gd name="connsiteY2-126" fmla="*/ 0 h 608030"/>
              <a:gd name="connsiteX3-127" fmla="*/ 0 w 1022785"/>
              <a:gd name="connsiteY3-128" fmla="*/ 608030 h 608030"/>
              <a:gd name="connsiteX0-129" fmla="*/ 0 w 1022785"/>
              <a:gd name="connsiteY0-130" fmla="*/ 870399 h 870399"/>
              <a:gd name="connsiteX1-131" fmla="*/ 563793 w 1022785"/>
              <a:gd name="connsiteY1-132" fmla="*/ 0 h 870399"/>
              <a:gd name="connsiteX2-133" fmla="*/ 1022785 w 1022785"/>
              <a:gd name="connsiteY2-134" fmla="*/ 262369 h 870399"/>
              <a:gd name="connsiteX3-135" fmla="*/ 0 w 1022785"/>
              <a:gd name="connsiteY3-136" fmla="*/ 870399 h 870399"/>
              <a:gd name="connsiteX0-137" fmla="*/ 0 w 760090"/>
              <a:gd name="connsiteY0-138" fmla="*/ 870399 h 870399"/>
              <a:gd name="connsiteX1-139" fmla="*/ 563793 w 760090"/>
              <a:gd name="connsiteY1-140" fmla="*/ 0 h 870399"/>
              <a:gd name="connsiteX2-141" fmla="*/ 760090 w 760090"/>
              <a:gd name="connsiteY2-142" fmla="*/ 257958 h 870399"/>
              <a:gd name="connsiteX3-143" fmla="*/ 0 w 760090"/>
              <a:gd name="connsiteY3-144" fmla="*/ 870399 h 870399"/>
              <a:gd name="connsiteX0-145" fmla="*/ 0 w 760090"/>
              <a:gd name="connsiteY0-146" fmla="*/ 852755 h 852755"/>
              <a:gd name="connsiteX1-147" fmla="*/ 532271 w 760090"/>
              <a:gd name="connsiteY1-148" fmla="*/ 0 h 852755"/>
              <a:gd name="connsiteX2-149" fmla="*/ 760090 w 760090"/>
              <a:gd name="connsiteY2-150" fmla="*/ 240314 h 852755"/>
              <a:gd name="connsiteX3-151" fmla="*/ 0 w 760090"/>
              <a:gd name="connsiteY3-152" fmla="*/ 852755 h 852755"/>
              <a:gd name="connsiteX0-153" fmla="*/ 0 w 532271"/>
              <a:gd name="connsiteY0-154" fmla="*/ 852755 h 852755"/>
              <a:gd name="connsiteX1-155" fmla="*/ 532271 w 532271"/>
              <a:gd name="connsiteY1-156" fmla="*/ 0 h 852755"/>
              <a:gd name="connsiteX2-157" fmla="*/ 514416 w 532271"/>
              <a:gd name="connsiteY2-158" fmla="*/ 463775 h 852755"/>
              <a:gd name="connsiteX3-159" fmla="*/ 0 w 532271"/>
              <a:gd name="connsiteY3-160" fmla="*/ 852755 h 852755"/>
              <a:gd name="connsiteX0-161" fmla="*/ 0 w 545129"/>
              <a:gd name="connsiteY0-162" fmla="*/ 852755 h 852755"/>
              <a:gd name="connsiteX1-163" fmla="*/ 532271 w 545129"/>
              <a:gd name="connsiteY1-164" fmla="*/ 0 h 852755"/>
              <a:gd name="connsiteX2-165" fmla="*/ 545130 w 545129"/>
              <a:gd name="connsiteY2-166" fmla="*/ 661452 h 852755"/>
              <a:gd name="connsiteX3-167" fmla="*/ 0 w 545129"/>
              <a:gd name="connsiteY3-168" fmla="*/ 852755 h 852755"/>
              <a:gd name="connsiteX0-169" fmla="*/ 0 w 532271"/>
              <a:gd name="connsiteY0-170" fmla="*/ 852755 h 884913"/>
              <a:gd name="connsiteX1-171" fmla="*/ 532271 w 532271"/>
              <a:gd name="connsiteY1-172" fmla="*/ 0 h 884913"/>
              <a:gd name="connsiteX2-173" fmla="*/ 381348 w 532271"/>
              <a:gd name="connsiteY2-174" fmla="*/ 884913 h 884913"/>
              <a:gd name="connsiteX3-175" fmla="*/ 0 w 532271"/>
              <a:gd name="connsiteY3-176" fmla="*/ 852755 h 884913"/>
            </a:gdLst>
            <a:ahLst/>
            <a:cxnLst>
              <a:cxn ang="0">
                <a:pos x="connsiteX0-169" y="connsiteY0-170"/>
              </a:cxn>
              <a:cxn ang="0">
                <a:pos x="connsiteX1-171" y="connsiteY1-172"/>
              </a:cxn>
              <a:cxn ang="0">
                <a:pos x="connsiteX2-173" y="connsiteY2-174"/>
              </a:cxn>
              <a:cxn ang="0">
                <a:pos x="connsiteX3-175" y="connsiteY3-176"/>
              </a:cxn>
            </a:cxnLst>
            <a:rect l="l" t="t" r="r" b="b"/>
            <a:pathLst>
              <a:path w="532271" h="884913">
                <a:moveTo>
                  <a:pt x="0" y="852755"/>
                </a:moveTo>
                <a:lnTo>
                  <a:pt x="532271" y="0"/>
                </a:lnTo>
                <a:lnTo>
                  <a:pt x="381348" y="884913"/>
                </a:lnTo>
                <a:lnTo>
                  <a:pt x="0" y="8527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26" name="等腰三角形 21"/>
          <p:cNvSpPr/>
          <p:nvPr>
            <p:custDataLst>
              <p:tags r:id="rId7"/>
            </p:custDataLst>
          </p:nvPr>
        </p:nvSpPr>
        <p:spPr bwMode="auto">
          <a:xfrm rot="9481291">
            <a:off x="90488" y="3043238"/>
            <a:ext cx="488950" cy="581025"/>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834331"/>
              <a:gd name="connsiteY0-2" fmla="*/ 1418079 h 1418079"/>
              <a:gd name="connsiteX1-3" fmla="*/ 822485 w 834331"/>
              <a:gd name="connsiteY1-4" fmla="*/ 0 h 1418079"/>
              <a:gd name="connsiteX2-5" fmla="*/ 834331 w 834331"/>
              <a:gd name="connsiteY2-6" fmla="*/ 1327288 h 1418079"/>
              <a:gd name="connsiteX3-7" fmla="*/ 0 w 834331"/>
              <a:gd name="connsiteY3-8" fmla="*/ 1418079 h 1418079"/>
              <a:gd name="connsiteX0-9" fmla="*/ 0 w 847301"/>
              <a:gd name="connsiteY0-10" fmla="*/ 1418079 h 1418079"/>
              <a:gd name="connsiteX1-11" fmla="*/ 822485 w 847301"/>
              <a:gd name="connsiteY1-12" fmla="*/ 0 h 1418079"/>
              <a:gd name="connsiteX2-13" fmla="*/ 847301 w 847301"/>
              <a:gd name="connsiteY2-14" fmla="*/ 1119764 h 1418079"/>
              <a:gd name="connsiteX3-15" fmla="*/ 0 w 847301"/>
              <a:gd name="connsiteY3-16" fmla="*/ 1418079 h 1418079"/>
              <a:gd name="connsiteX0-17" fmla="*/ 0 w 633293"/>
              <a:gd name="connsiteY0-18" fmla="*/ 1061398 h 1119764"/>
              <a:gd name="connsiteX1-19" fmla="*/ 608477 w 633293"/>
              <a:gd name="connsiteY1-20" fmla="*/ 0 h 1119764"/>
              <a:gd name="connsiteX2-21" fmla="*/ 633293 w 633293"/>
              <a:gd name="connsiteY2-22" fmla="*/ 1119764 h 1119764"/>
              <a:gd name="connsiteX3-23" fmla="*/ 0 w 633293"/>
              <a:gd name="connsiteY3-24" fmla="*/ 1061398 h 1119764"/>
              <a:gd name="connsiteX0-25" fmla="*/ 0 w 608477"/>
              <a:gd name="connsiteY0-26" fmla="*/ 1061398 h 1061398"/>
              <a:gd name="connsiteX1-27" fmla="*/ 608477 w 608477"/>
              <a:gd name="connsiteY1-28" fmla="*/ 0 h 1061398"/>
              <a:gd name="connsiteX2-29" fmla="*/ 607528 w 608477"/>
              <a:gd name="connsiteY2-30" fmla="*/ 826672 h 1061398"/>
              <a:gd name="connsiteX3-31" fmla="*/ 0 w 608477"/>
              <a:gd name="connsiteY3-32" fmla="*/ 1061398 h 1061398"/>
            </a:gdLst>
            <a:ahLst/>
            <a:cxnLst>
              <a:cxn ang="0">
                <a:pos x="connsiteX0-25" y="connsiteY0-26"/>
              </a:cxn>
              <a:cxn ang="0">
                <a:pos x="connsiteX1-27" y="connsiteY1-28"/>
              </a:cxn>
              <a:cxn ang="0">
                <a:pos x="connsiteX2-29" y="connsiteY2-30"/>
              </a:cxn>
              <a:cxn ang="0">
                <a:pos x="connsiteX3-31" y="connsiteY3-32"/>
              </a:cxn>
            </a:cxnLst>
            <a:rect l="l" t="t" r="r" b="b"/>
            <a:pathLst>
              <a:path w="608477" h="1061398">
                <a:moveTo>
                  <a:pt x="0" y="1061398"/>
                </a:moveTo>
                <a:lnTo>
                  <a:pt x="608477" y="0"/>
                </a:lnTo>
                <a:cubicBezTo>
                  <a:pt x="608161" y="275557"/>
                  <a:pt x="607844" y="551115"/>
                  <a:pt x="607528" y="826672"/>
                </a:cubicBezTo>
                <a:lnTo>
                  <a:pt x="0" y="106139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27" name="等腰三角形 17"/>
          <p:cNvSpPr/>
          <p:nvPr>
            <p:custDataLst>
              <p:tags r:id="rId8"/>
            </p:custDataLst>
          </p:nvPr>
        </p:nvSpPr>
        <p:spPr bwMode="auto">
          <a:xfrm rot="9481291">
            <a:off x="98425" y="3036888"/>
            <a:ext cx="482600" cy="576263"/>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 name="connsiteX0-97" fmla="*/ 0 w 733818"/>
              <a:gd name="connsiteY0-98" fmla="*/ 1062382 h 1062382"/>
              <a:gd name="connsiteX1-99" fmla="*/ 311605 w 733818"/>
              <a:gd name="connsiteY1-100" fmla="*/ 390486 h 1062382"/>
              <a:gd name="connsiteX2-101" fmla="*/ 733818 w 733818"/>
              <a:gd name="connsiteY2-102" fmla="*/ 0 h 1062382"/>
              <a:gd name="connsiteX3-103" fmla="*/ 0 w 733818"/>
              <a:gd name="connsiteY3-104" fmla="*/ 1062382 h 1062382"/>
            </a:gdLst>
            <a:ahLst/>
            <a:cxnLst>
              <a:cxn ang="0">
                <a:pos x="connsiteX0-97" y="connsiteY0-98"/>
              </a:cxn>
              <a:cxn ang="0">
                <a:pos x="connsiteX1-99" y="connsiteY1-100"/>
              </a:cxn>
              <a:cxn ang="0">
                <a:pos x="connsiteX2-101" y="connsiteY2-102"/>
              </a:cxn>
              <a:cxn ang="0">
                <a:pos x="connsiteX3-103" y="connsiteY3-104"/>
              </a:cxn>
            </a:cxnLst>
            <a:rect l="l" t="t" r="r" b="b"/>
            <a:pathLst>
              <a:path w="733818" h="1062382">
                <a:moveTo>
                  <a:pt x="0" y="1062382"/>
                </a:moveTo>
                <a:lnTo>
                  <a:pt x="311605" y="390486"/>
                </a:lnTo>
                <a:lnTo>
                  <a:pt x="733818" y="0"/>
                </a:lnTo>
                <a:lnTo>
                  <a:pt x="0" y="106238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29" name="等腰三角形 21"/>
          <p:cNvSpPr/>
          <p:nvPr>
            <p:custDataLst>
              <p:tags r:id="rId9"/>
            </p:custDataLst>
          </p:nvPr>
        </p:nvSpPr>
        <p:spPr bwMode="auto">
          <a:xfrm rot="11062952">
            <a:off x="9666288" y="531813"/>
            <a:ext cx="368300" cy="438150"/>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834331"/>
              <a:gd name="connsiteY0-2" fmla="*/ 1418079 h 1418079"/>
              <a:gd name="connsiteX1-3" fmla="*/ 822485 w 834331"/>
              <a:gd name="connsiteY1-4" fmla="*/ 0 h 1418079"/>
              <a:gd name="connsiteX2-5" fmla="*/ 834331 w 834331"/>
              <a:gd name="connsiteY2-6" fmla="*/ 1327288 h 1418079"/>
              <a:gd name="connsiteX3-7" fmla="*/ 0 w 834331"/>
              <a:gd name="connsiteY3-8" fmla="*/ 1418079 h 1418079"/>
              <a:gd name="connsiteX0-9" fmla="*/ 0 w 847301"/>
              <a:gd name="connsiteY0-10" fmla="*/ 1418079 h 1418079"/>
              <a:gd name="connsiteX1-11" fmla="*/ 822485 w 847301"/>
              <a:gd name="connsiteY1-12" fmla="*/ 0 h 1418079"/>
              <a:gd name="connsiteX2-13" fmla="*/ 847301 w 847301"/>
              <a:gd name="connsiteY2-14" fmla="*/ 1119764 h 1418079"/>
              <a:gd name="connsiteX3-15" fmla="*/ 0 w 847301"/>
              <a:gd name="connsiteY3-16" fmla="*/ 1418079 h 1418079"/>
              <a:gd name="connsiteX0-17" fmla="*/ 0 w 633293"/>
              <a:gd name="connsiteY0-18" fmla="*/ 1061398 h 1119764"/>
              <a:gd name="connsiteX1-19" fmla="*/ 608477 w 633293"/>
              <a:gd name="connsiteY1-20" fmla="*/ 0 h 1119764"/>
              <a:gd name="connsiteX2-21" fmla="*/ 633293 w 633293"/>
              <a:gd name="connsiteY2-22" fmla="*/ 1119764 h 1119764"/>
              <a:gd name="connsiteX3-23" fmla="*/ 0 w 633293"/>
              <a:gd name="connsiteY3-24" fmla="*/ 1061398 h 1119764"/>
              <a:gd name="connsiteX0-25" fmla="*/ 0 w 608477"/>
              <a:gd name="connsiteY0-26" fmla="*/ 1061398 h 1061398"/>
              <a:gd name="connsiteX1-27" fmla="*/ 608477 w 608477"/>
              <a:gd name="connsiteY1-28" fmla="*/ 0 h 1061398"/>
              <a:gd name="connsiteX2-29" fmla="*/ 607528 w 608477"/>
              <a:gd name="connsiteY2-30" fmla="*/ 826672 h 1061398"/>
              <a:gd name="connsiteX3-31" fmla="*/ 0 w 608477"/>
              <a:gd name="connsiteY3-32" fmla="*/ 1061398 h 1061398"/>
            </a:gdLst>
            <a:ahLst/>
            <a:cxnLst>
              <a:cxn ang="0">
                <a:pos x="connsiteX0-25" y="connsiteY0-26"/>
              </a:cxn>
              <a:cxn ang="0">
                <a:pos x="connsiteX1-27" y="connsiteY1-28"/>
              </a:cxn>
              <a:cxn ang="0">
                <a:pos x="connsiteX2-29" y="connsiteY2-30"/>
              </a:cxn>
              <a:cxn ang="0">
                <a:pos x="connsiteX3-31" y="connsiteY3-32"/>
              </a:cxn>
            </a:cxnLst>
            <a:rect l="l" t="t" r="r" b="b"/>
            <a:pathLst>
              <a:path w="608477" h="1061398">
                <a:moveTo>
                  <a:pt x="0" y="1061398"/>
                </a:moveTo>
                <a:lnTo>
                  <a:pt x="608477" y="0"/>
                </a:lnTo>
                <a:cubicBezTo>
                  <a:pt x="608161" y="275557"/>
                  <a:pt x="607844" y="551115"/>
                  <a:pt x="607528" y="826672"/>
                </a:cubicBezTo>
                <a:lnTo>
                  <a:pt x="0" y="1061398"/>
                </a:lnTo>
                <a:close/>
              </a:path>
            </a:pathLst>
          </a:custGeom>
          <a:solidFill>
            <a:srgbClr val="00BE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30" name="等腰三角形 17"/>
          <p:cNvSpPr/>
          <p:nvPr>
            <p:custDataLst>
              <p:tags r:id="rId10"/>
            </p:custDataLst>
          </p:nvPr>
        </p:nvSpPr>
        <p:spPr bwMode="auto">
          <a:xfrm rot="11062952">
            <a:off x="9661525" y="539750"/>
            <a:ext cx="363538" cy="433388"/>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 name="connsiteX0-97" fmla="*/ 0 w 733818"/>
              <a:gd name="connsiteY0-98" fmla="*/ 1062382 h 1062382"/>
              <a:gd name="connsiteX1-99" fmla="*/ 311605 w 733818"/>
              <a:gd name="connsiteY1-100" fmla="*/ 390486 h 1062382"/>
              <a:gd name="connsiteX2-101" fmla="*/ 733818 w 733818"/>
              <a:gd name="connsiteY2-102" fmla="*/ 0 h 1062382"/>
              <a:gd name="connsiteX3-103" fmla="*/ 0 w 733818"/>
              <a:gd name="connsiteY3-104" fmla="*/ 1062382 h 1062382"/>
            </a:gdLst>
            <a:ahLst/>
            <a:cxnLst>
              <a:cxn ang="0">
                <a:pos x="connsiteX0-97" y="connsiteY0-98"/>
              </a:cxn>
              <a:cxn ang="0">
                <a:pos x="connsiteX1-99" y="connsiteY1-100"/>
              </a:cxn>
              <a:cxn ang="0">
                <a:pos x="connsiteX2-101" y="connsiteY2-102"/>
              </a:cxn>
              <a:cxn ang="0">
                <a:pos x="connsiteX3-103" y="connsiteY3-104"/>
              </a:cxn>
            </a:cxnLst>
            <a:rect l="l" t="t" r="r" b="b"/>
            <a:pathLst>
              <a:path w="733818" h="1062382">
                <a:moveTo>
                  <a:pt x="0" y="1062382"/>
                </a:moveTo>
                <a:lnTo>
                  <a:pt x="311605" y="390486"/>
                </a:lnTo>
                <a:lnTo>
                  <a:pt x="733818" y="0"/>
                </a:lnTo>
                <a:lnTo>
                  <a:pt x="0" y="106238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32" name="等腰三角形 21"/>
          <p:cNvSpPr/>
          <p:nvPr>
            <p:custDataLst>
              <p:tags r:id="rId11"/>
            </p:custDataLst>
          </p:nvPr>
        </p:nvSpPr>
        <p:spPr bwMode="auto">
          <a:xfrm rot="7334557">
            <a:off x="10347325" y="1135063"/>
            <a:ext cx="454025" cy="536575"/>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834331"/>
              <a:gd name="connsiteY0-2" fmla="*/ 1418079 h 1418079"/>
              <a:gd name="connsiteX1-3" fmla="*/ 822485 w 834331"/>
              <a:gd name="connsiteY1-4" fmla="*/ 0 h 1418079"/>
              <a:gd name="connsiteX2-5" fmla="*/ 834331 w 834331"/>
              <a:gd name="connsiteY2-6" fmla="*/ 1327288 h 1418079"/>
              <a:gd name="connsiteX3-7" fmla="*/ 0 w 834331"/>
              <a:gd name="connsiteY3-8" fmla="*/ 1418079 h 1418079"/>
              <a:gd name="connsiteX0-9" fmla="*/ 0 w 847301"/>
              <a:gd name="connsiteY0-10" fmla="*/ 1418079 h 1418079"/>
              <a:gd name="connsiteX1-11" fmla="*/ 822485 w 847301"/>
              <a:gd name="connsiteY1-12" fmla="*/ 0 h 1418079"/>
              <a:gd name="connsiteX2-13" fmla="*/ 847301 w 847301"/>
              <a:gd name="connsiteY2-14" fmla="*/ 1119764 h 1418079"/>
              <a:gd name="connsiteX3-15" fmla="*/ 0 w 847301"/>
              <a:gd name="connsiteY3-16" fmla="*/ 1418079 h 1418079"/>
              <a:gd name="connsiteX0-17" fmla="*/ 0 w 633293"/>
              <a:gd name="connsiteY0-18" fmla="*/ 1061398 h 1119764"/>
              <a:gd name="connsiteX1-19" fmla="*/ 608477 w 633293"/>
              <a:gd name="connsiteY1-20" fmla="*/ 0 h 1119764"/>
              <a:gd name="connsiteX2-21" fmla="*/ 633293 w 633293"/>
              <a:gd name="connsiteY2-22" fmla="*/ 1119764 h 1119764"/>
              <a:gd name="connsiteX3-23" fmla="*/ 0 w 633293"/>
              <a:gd name="connsiteY3-24" fmla="*/ 1061398 h 1119764"/>
              <a:gd name="connsiteX0-25" fmla="*/ 0 w 608477"/>
              <a:gd name="connsiteY0-26" fmla="*/ 1061398 h 1061398"/>
              <a:gd name="connsiteX1-27" fmla="*/ 608477 w 608477"/>
              <a:gd name="connsiteY1-28" fmla="*/ 0 h 1061398"/>
              <a:gd name="connsiteX2-29" fmla="*/ 607528 w 608477"/>
              <a:gd name="connsiteY2-30" fmla="*/ 826672 h 1061398"/>
              <a:gd name="connsiteX3-31" fmla="*/ 0 w 608477"/>
              <a:gd name="connsiteY3-32" fmla="*/ 1061398 h 1061398"/>
            </a:gdLst>
            <a:ahLst/>
            <a:cxnLst>
              <a:cxn ang="0">
                <a:pos x="connsiteX0-25" y="connsiteY0-26"/>
              </a:cxn>
              <a:cxn ang="0">
                <a:pos x="connsiteX1-27" y="connsiteY1-28"/>
              </a:cxn>
              <a:cxn ang="0">
                <a:pos x="connsiteX2-29" y="connsiteY2-30"/>
              </a:cxn>
              <a:cxn ang="0">
                <a:pos x="connsiteX3-31" y="connsiteY3-32"/>
              </a:cxn>
            </a:cxnLst>
            <a:rect l="l" t="t" r="r" b="b"/>
            <a:pathLst>
              <a:path w="608477" h="1061398">
                <a:moveTo>
                  <a:pt x="0" y="1061398"/>
                </a:moveTo>
                <a:lnTo>
                  <a:pt x="608477" y="0"/>
                </a:lnTo>
                <a:cubicBezTo>
                  <a:pt x="608161" y="275557"/>
                  <a:pt x="607844" y="551115"/>
                  <a:pt x="607528" y="826672"/>
                </a:cubicBezTo>
                <a:lnTo>
                  <a:pt x="0" y="106139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33" name="等腰三角形 17"/>
          <p:cNvSpPr/>
          <p:nvPr>
            <p:custDataLst>
              <p:tags r:id="rId12"/>
            </p:custDataLst>
          </p:nvPr>
        </p:nvSpPr>
        <p:spPr bwMode="auto">
          <a:xfrm rot="7334557">
            <a:off x="10340975" y="1128713"/>
            <a:ext cx="449263" cy="531813"/>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 name="connsiteX0-97" fmla="*/ 0 w 733818"/>
              <a:gd name="connsiteY0-98" fmla="*/ 1062382 h 1062382"/>
              <a:gd name="connsiteX1-99" fmla="*/ 311605 w 733818"/>
              <a:gd name="connsiteY1-100" fmla="*/ 390486 h 1062382"/>
              <a:gd name="connsiteX2-101" fmla="*/ 733818 w 733818"/>
              <a:gd name="connsiteY2-102" fmla="*/ 0 h 1062382"/>
              <a:gd name="connsiteX3-103" fmla="*/ 0 w 733818"/>
              <a:gd name="connsiteY3-104" fmla="*/ 1062382 h 1062382"/>
            </a:gdLst>
            <a:ahLst/>
            <a:cxnLst>
              <a:cxn ang="0">
                <a:pos x="connsiteX0-97" y="connsiteY0-98"/>
              </a:cxn>
              <a:cxn ang="0">
                <a:pos x="connsiteX1-99" y="connsiteY1-100"/>
              </a:cxn>
              <a:cxn ang="0">
                <a:pos x="connsiteX2-101" y="connsiteY2-102"/>
              </a:cxn>
              <a:cxn ang="0">
                <a:pos x="connsiteX3-103" y="connsiteY3-104"/>
              </a:cxn>
            </a:cxnLst>
            <a:rect l="l" t="t" r="r" b="b"/>
            <a:pathLst>
              <a:path w="733818" h="1062382">
                <a:moveTo>
                  <a:pt x="0" y="1062382"/>
                </a:moveTo>
                <a:lnTo>
                  <a:pt x="311605" y="390486"/>
                </a:lnTo>
                <a:lnTo>
                  <a:pt x="733818" y="0"/>
                </a:lnTo>
                <a:lnTo>
                  <a:pt x="0" y="106238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39" name="直角三角形 38"/>
          <p:cNvSpPr/>
          <p:nvPr>
            <p:custDataLst>
              <p:tags r:id="rId13"/>
            </p:custDataLst>
          </p:nvPr>
        </p:nvSpPr>
        <p:spPr bwMode="auto">
          <a:xfrm flipH="1">
            <a:off x="-20637" y="5243513"/>
            <a:ext cx="12212638" cy="1622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40" name="直角三角形 39"/>
          <p:cNvSpPr/>
          <p:nvPr>
            <p:custDataLst>
              <p:tags r:id="rId14"/>
            </p:custDataLst>
          </p:nvPr>
        </p:nvSpPr>
        <p:spPr bwMode="auto">
          <a:xfrm flipH="1">
            <a:off x="-20637" y="5421313"/>
            <a:ext cx="12212638" cy="14446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42" name="等腰三角形 21"/>
          <p:cNvSpPr/>
          <p:nvPr>
            <p:custDataLst>
              <p:tags r:id="rId15"/>
            </p:custDataLst>
          </p:nvPr>
        </p:nvSpPr>
        <p:spPr bwMode="auto">
          <a:xfrm rot="6238633">
            <a:off x="165100" y="2387600"/>
            <a:ext cx="228600" cy="406400"/>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834331"/>
              <a:gd name="connsiteY0-2" fmla="*/ 1418079 h 1418079"/>
              <a:gd name="connsiteX1-3" fmla="*/ 822485 w 834331"/>
              <a:gd name="connsiteY1-4" fmla="*/ 0 h 1418079"/>
              <a:gd name="connsiteX2-5" fmla="*/ 834331 w 834331"/>
              <a:gd name="connsiteY2-6" fmla="*/ 1327288 h 1418079"/>
              <a:gd name="connsiteX3-7" fmla="*/ 0 w 834331"/>
              <a:gd name="connsiteY3-8" fmla="*/ 1418079 h 1418079"/>
              <a:gd name="connsiteX0-9" fmla="*/ 0 w 847301"/>
              <a:gd name="connsiteY0-10" fmla="*/ 1418079 h 1418079"/>
              <a:gd name="connsiteX1-11" fmla="*/ 822485 w 847301"/>
              <a:gd name="connsiteY1-12" fmla="*/ 0 h 1418079"/>
              <a:gd name="connsiteX2-13" fmla="*/ 847301 w 847301"/>
              <a:gd name="connsiteY2-14" fmla="*/ 1119764 h 1418079"/>
              <a:gd name="connsiteX3-15" fmla="*/ 0 w 847301"/>
              <a:gd name="connsiteY3-16" fmla="*/ 1418079 h 1418079"/>
              <a:gd name="connsiteX0-17" fmla="*/ 0 w 633293"/>
              <a:gd name="connsiteY0-18" fmla="*/ 1061398 h 1119764"/>
              <a:gd name="connsiteX1-19" fmla="*/ 608477 w 633293"/>
              <a:gd name="connsiteY1-20" fmla="*/ 0 h 1119764"/>
              <a:gd name="connsiteX2-21" fmla="*/ 633293 w 633293"/>
              <a:gd name="connsiteY2-22" fmla="*/ 1119764 h 1119764"/>
              <a:gd name="connsiteX3-23" fmla="*/ 0 w 633293"/>
              <a:gd name="connsiteY3-24" fmla="*/ 1061398 h 1119764"/>
            </a:gdLst>
            <a:ahLst/>
            <a:cxnLst>
              <a:cxn ang="0">
                <a:pos x="connsiteX0-17" y="connsiteY0-18"/>
              </a:cxn>
              <a:cxn ang="0">
                <a:pos x="connsiteX1-19" y="connsiteY1-20"/>
              </a:cxn>
              <a:cxn ang="0">
                <a:pos x="connsiteX2-21" y="connsiteY2-22"/>
              </a:cxn>
              <a:cxn ang="0">
                <a:pos x="connsiteX3-23" y="connsiteY3-24"/>
              </a:cxn>
            </a:cxnLst>
            <a:rect l="l" t="t" r="r" b="b"/>
            <a:pathLst>
              <a:path w="633293" h="1119764">
                <a:moveTo>
                  <a:pt x="0" y="1061398"/>
                </a:moveTo>
                <a:lnTo>
                  <a:pt x="608477" y="0"/>
                </a:lnTo>
                <a:lnTo>
                  <a:pt x="633293" y="1119764"/>
                </a:lnTo>
                <a:lnTo>
                  <a:pt x="0" y="106139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sp>
        <p:nvSpPr>
          <p:cNvPr id="43" name="等腰三角形 17"/>
          <p:cNvSpPr/>
          <p:nvPr>
            <p:custDataLst>
              <p:tags r:id="rId16"/>
            </p:custDataLst>
          </p:nvPr>
        </p:nvSpPr>
        <p:spPr bwMode="auto">
          <a:xfrm rot="6238633">
            <a:off x="173038" y="2393950"/>
            <a:ext cx="222250" cy="384175"/>
          </a:xfrm>
          <a:custGeom>
            <a:avLst/>
            <a:gdLst>
              <a:gd name="connsiteX0" fmla="*/ 0 w 1644969"/>
              <a:gd name="connsiteY0" fmla="*/ 1418079 h 1418079"/>
              <a:gd name="connsiteX1" fmla="*/ 822485 w 1644969"/>
              <a:gd name="connsiteY1" fmla="*/ 0 h 1418079"/>
              <a:gd name="connsiteX2" fmla="*/ 1644969 w 1644969"/>
              <a:gd name="connsiteY2" fmla="*/ 1418079 h 1418079"/>
              <a:gd name="connsiteX3" fmla="*/ 0 w 1644969"/>
              <a:gd name="connsiteY3" fmla="*/ 1418079 h 1418079"/>
              <a:gd name="connsiteX0-1" fmla="*/ 0 w 1275318"/>
              <a:gd name="connsiteY0-2" fmla="*/ 2351935 h 2351935"/>
              <a:gd name="connsiteX1-3" fmla="*/ 452834 w 1275318"/>
              <a:gd name="connsiteY1-4" fmla="*/ 0 h 2351935"/>
              <a:gd name="connsiteX2-5" fmla="*/ 1275318 w 1275318"/>
              <a:gd name="connsiteY2-6" fmla="*/ 1418079 h 2351935"/>
              <a:gd name="connsiteX3-7" fmla="*/ 0 w 1275318"/>
              <a:gd name="connsiteY3-8" fmla="*/ 2351935 h 2351935"/>
              <a:gd name="connsiteX0-9" fmla="*/ 818248 w 2093566"/>
              <a:gd name="connsiteY0-10" fmla="*/ 1418079 h 1418079"/>
              <a:gd name="connsiteX1-11" fmla="*/ 0 w 2093566"/>
              <a:gd name="connsiteY1-12" fmla="*/ 0 h 1418079"/>
              <a:gd name="connsiteX2-13" fmla="*/ 2093566 w 2093566"/>
              <a:gd name="connsiteY2-14" fmla="*/ 484223 h 1418079"/>
              <a:gd name="connsiteX3-15" fmla="*/ 818248 w 2093566"/>
              <a:gd name="connsiteY3-16" fmla="*/ 1418079 h 1418079"/>
              <a:gd name="connsiteX0-17" fmla="*/ 818248 w 818248"/>
              <a:gd name="connsiteY0-18" fmla="*/ 1418079 h 1418079"/>
              <a:gd name="connsiteX1-19" fmla="*/ 0 w 818248"/>
              <a:gd name="connsiteY1-20" fmla="*/ 0 h 1418079"/>
              <a:gd name="connsiteX2-21" fmla="*/ 556598 w 818248"/>
              <a:gd name="connsiteY2-22" fmla="*/ 594470 h 1418079"/>
              <a:gd name="connsiteX3-23" fmla="*/ 818248 w 818248"/>
              <a:gd name="connsiteY3-24" fmla="*/ 1418079 h 1418079"/>
              <a:gd name="connsiteX0-25" fmla="*/ 811765 w 811765"/>
              <a:gd name="connsiteY0-26" fmla="*/ 1431049 h 1431049"/>
              <a:gd name="connsiteX1-27" fmla="*/ 0 w 811765"/>
              <a:gd name="connsiteY1-28" fmla="*/ 0 h 1431049"/>
              <a:gd name="connsiteX2-29" fmla="*/ 556598 w 811765"/>
              <a:gd name="connsiteY2-30" fmla="*/ 594470 h 1431049"/>
              <a:gd name="connsiteX3-31" fmla="*/ 811765 w 811765"/>
              <a:gd name="connsiteY3-32" fmla="*/ 1431049 h 1431049"/>
              <a:gd name="connsiteX0-33" fmla="*/ 1001626 w 1001626"/>
              <a:gd name="connsiteY0-34" fmla="*/ 1417960 h 1417960"/>
              <a:gd name="connsiteX1-35" fmla="*/ 0 w 1001626"/>
              <a:gd name="connsiteY1-36" fmla="*/ 0 h 1417960"/>
              <a:gd name="connsiteX2-37" fmla="*/ 746459 w 1001626"/>
              <a:gd name="connsiteY2-38" fmla="*/ 581381 h 1417960"/>
              <a:gd name="connsiteX3-39" fmla="*/ 1001626 w 1001626"/>
              <a:gd name="connsiteY3-40" fmla="*/ 1417960 h 1417960"/>
              <a:gd name="connsiteX0-41" fmla="*/ 392475 w 746459"/>
              <a:gd name="connsiteY0-42" fmla="*/ 2412711 h 2412711"/>
              <a:gd name="connsiteX1-43" fmla="*/ 0 w 746459"/>
              <a:gd name="connsiteY1-44" fmla="*/ 0 h 2412711"/>
              <a:gd name="connsiteX2-45" fmla="*/ 746459 w 746459"/>
              <a:gd name="connsiteY2-46" fmla="*/ 581381 h 2412711"/>
              <a:gd name="connsiteX3-47" fmla="*/ 392475 w 746459"/>
              <a:gd name="connsiteY3-48" fmla="*/ 2412711 h 2412711"/>
              <a:gd name="connsiteX0-49" fmla="*/ 392475 w 1395165"/>
              <a:gd name="connsiteY0-50" fmla="*/ 2412711 h 2412711"/>
              <a:gd name="connsiteX1-51" fmla="*/ 0 w 1395165"/>
              <a:gd name="connsiteY1-52" fmla="*/ 0 h 2412711"/>
              <a:gd name="connsiteX2-53" fmla="*/ 1395165 w 1395165"/>
              <a:gd name="connsiteY2-54" fmla="*/ 1026402 h 2412711"/>
              <a:gd name="connsiteX3-55" fmla="*/ 392475 w 1395165"/>
              <a:gd name="connsiteY3-56" fmla="*/ 2412711 h 2412711"/>
              <a:gd name="connsiteX0-57" fmla="*/ 416211 w 1395165"/>
              <a:gd name="connsiteY0-58" fmla="*/ 2419255 h 2419255"/>
              <a:gd name="connsiteX1-59" fmla="*/ 0 w 1395165"/>
              <a:gd name="connsiteY1-60" fmla="*/ 0 h 2419255"/>
              <a:gd name="connsiteX2-61" fmla="*/ 1395165 w 1395165"/>
              <a:gd name="connsiteY2-62" fmla="*/ 1026402 h 2419255"/>
              <a:gd name="connsiteX3-63" fmla="*/ 416211 w 1395165"/>
              <a:gd name="connsiteY3-64" fmla="*/ 2419255 h 2419255"/>
              <a:gd name="connsiteX0-65" fmla="*/ 0 w 978954"/>
              <a:gd name="connsiteY0-66" fmla="*/ 1392853 h 1392853"/>
              <a:gd name="connsiteX1-67" fmla="*/ 461914 w 978954"/>
              <a:gd name="connsiteY1-68" fmla="*/ 361014 h 1392853"/>
              <a:gd name="connsiteX2-69" fmla="*/ 978954 w 978954"/>
              <a:gd name="connsiteY2-70" fmla="*/ 0 h 1392853"/>
              <a:gd name="connsiteX3-71" fmla="*/ 0 w 978954"/>
              <a:gd name="connsiteY3-72" fmla="*/ 1392853 h 1392853"/>
              <a:gd name="connsiteX0-73" fmla="*/ 0 w 978954"/>
              <a:gd name="connsiteY0-74" fmla="*/ 1392853 h 1392853"/>
              <a:gd name="connsiteX1-75" fmla="*/ 541025 w 978954"/>
              <a:gd name="connsiteY1-76" fmla="*/ 393737 h 1392853"/>
              <a:gd name="connsiteX2-77" fmla="*/ 978954 w 978954"/>
              <a:gd name="connsiteY2-78" fmla="*/ 0 h 1392853"/>
              <a:gd name="connsiteX3-79" fmla="*/ 0 w 978954"/>
              <a:gd name="connsiteY3-80" fmla="*/ 1392853 h 1392853"/>
              <a:gd name="connsiteX0-81" fmla="*/ 0 w 741623"/>
              <a:gd name="connsiteY0-82" fmla="*/ 1032910 h 1032910"/>
              <a:gd name="connsiteX1-83" fmla="*/ 303694 w 741623"/>
              <a:gd name="connsiteY1-84" fmla="*/ 393737 h 1032910"/>
              <a:gd name="connsiteX2-85" fmla="*/ 741623 w 741623"/>
              <a:gd name="connsiteY2-86" fmla="*/ 0 h 1032910"/>
              <a:gd name="connsiteX3-87" fmla="*/ 0 w 741623"/>
              <a:gd name="connsiteY3-88" fmla="*/ 1032910 h 1032910"/>
              <a:gd name="connsiteX0-89" fmla="*/ 0 w 749534"/>
              <a:gd name="connsiteY0-90" fmla="*/ 1065633 h 1065633"/>
              <a:gd name="connsiteX1-91" fmla="*/ 311605 w 749534"/>
              <a:gd name="connsiteY1-92" fmla="*/ 393737 h 1065633"/>
              <a:gd name="connsiteX2-93" fmla="*/ 749534 w 749534"/>
              <a:gd name="connsiteY2-94" fmla="*/ 0 h 1065633"/>
              <a:gd name="connsiteX3-95" fmla="*/ 0 w 749534"/>
              <a:gd name="connsiteY3-96" fmla="*/ 1065633 h 1065633"/>
            </a:gdLst>
            <a:ahLst/>
            <a:cxnLst>
              <a:cxn ang="0">
                <a:pos x="connsiteX0-89" y="connsiteY0-90"/>
              </a:cxn>
              <a:cxn ang="0">
                <a:pos x="connsiteX1-91" y="connsiteY1-92"/>
              </a:cxn>
              <a:cxn ang="0">
                <a:pos x="connsiteX2-93" y="connsiteY2-94"/>
              </a:cxn>
              <a:cxn ang="0">
                <a:pos x="connsiteX3-95" y="connsiteY3-96"/>
              </a:cxn>
            </a:cxnLst>
            <a:rect l="l" t="t" r="r" b="b"/>
            <a:pathLst>
              <a:path w="749534" h="1065633">
                <a:moveTo>
                  <a:pt x="0" y="1065633"/>
                </a:moveTo>
                <a:lnTo>
                  <a:pt x="311605" y="393737"/>
                </a:lnTo>
                <a:lnTo>
                  <a:pt x="749534" y="0"/>
                </a:lnTo>
                <a:lnTo>
                  <a:pt x="0" y="106563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3765"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黑体" panose="02010609060101010101" charset="-122"/>
              <a:cs typeface="+mn-cs"/>
              <a:sym typeface="Arial" panose="020B0604020202020204" pitchFamily="34" charset="0"/>
            </a:endParaRPr>
          </a:p>
        </p:txBody>
      </p:sp>
      <p:pic>
        <p:nvPicPr>
          <p:cNvPr id="27666" name="图片 19" descr="C:\Users\小不点\Documents\QQ图片20181013154300.jpgQQ图片20181013154300"/>
          <p:cNvPicPr>
            <a:picLocks noChangeAspect="1"/>
          </p:cNvPicPr>
          <p:nvPr>
            <p:custDataLst>
              <p:tags r:id="rId17"/>
            </p:custDataLst>
          </p:nvPr>
        </p:nvPicPr>
        <p:blipFill>
          <a:blip r:embed="rId18"/>
          <a:srcRect/>
          <a:stretch>
            <a:fillRect/>
          </a:stretch>
        </p:blipFill>
        <p:spPr>
          <a:xfrm>
            <a:off x="671195" y="1795145"/>
            <a:ext cx="4523105" cy="3832860"/>
          </a:xfrm>
          <a:prstGeom prst="rect">
            <a:avLst/>
          </a:prstGeom>
          <a:noFill/>
          <a:ln w="9525">
            <a:noFill/>
            <a:miter/>
          </a:ln>
        </p:spPr>
      </p:pic>
      <p:sp>
        <p:nvSpPr>
          <p:cNvPr id="34" name="矩形 31"/>
          <p:cNvSpPr>
            <a:spLocks noChangeArrowheads="1"/>
          </p:cNvSpPr>
          <p:nvPr>
            <p:custDataLst>
              <p:tags r:id="rId19"/>
            </p:custDataLst>
          </p:nvPr>
        </p:nvSpPr>
        <p:spPr bwMode="auto">
          <a:xfrm>
            <a:off x="5294630" y="2074545"/>
            <a:ext cx="5800725" cy="334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lnSpcReduction="1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just" defTabSz="912495"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smtClean="0">
                <a:ln>
                  <a:noFill/>
                </a:ln>
                <a:solidFill>
                  <a:srgbClr val="C00000"/>
                </a:solidFill>
                <a:effectLst/>
                <a:uLnTx/>
                <a:uFillTx/>
                <a:latin typeface="+mn-lt"/>
                <a:ea typeface="+mn-ea"/>
                <a:cs typeface="+mn-cs"/>
                <a:sym typeface="Arial" panose="020B0604020202020204" pitchFamily="34" charset="0"/>
              </a:rPr>
              <a:t>企业的发展不仅仅是一个人的决策，而是整个公司上下一体的努力。谷歌能有现在的发展，是机遇更是挑战，水能载舟亦能覆舟，不一样的发展境地激发出不一样的企业决策，很佩服</a:t>
            </a:r>
            <a:r>
              <a:rPr kumimoji="0" lang="en-US" altLang="zh-CN" sz="1800" b="0" i="0" u="none" strike="noStrike" kern="1200" cap="none" spc="0" normalizeH="0" baseline="0" noProof="0" dirty="0" smtClean="0">
                <a:ln>
                  <a:noFill/>
                </a:ln>
                <a:solidFill>
                  <a:srgbClr val="C00000"/>
                </a:solidFill>
                <a:effectLst/>
                <a:uLnTx/>
                <a:uFillTx/>
                <a:latin typeface="+mn-lt"/>
                <a:ea typeface="+mn-ea"/>
                <a:cs typeface="+mn-cs"/>
                <a:sym typeface="Arial" panose="020B0604020202020204" pitchFamily="34" charset="0"/>
              </a:rPr>
              <a:t>Google</a:t>
            </a:r>
            <a:r>
              <a:rPr kumimoji="0" lang="zh-CN" altLang="en-US" sz="1800" b="0" i="0" u="none" strike="noStrike" kern="1200" cap="none" spc="0" normalizeH="0" baseline="0" noProof="0" dirty="0" smtClean="0">
                <a:ln>
                  <a:noFill/>
                </a:ln>
                <a:solidFill>
                  <a:srgbClr val="C00000"/>
                </a:solidFill>
                <a:effectLst/>
                <a:uLnTx/>
                <a:uFillTx/>
                <a:latin typeface="+mn-lt"/>
                <a:ea typeface="+mn-ea"/>
                <a:cs typeface="+mn-cs"/>
                <a:sym typeface="Arial" panose="020B0604020202020204" pitchFamily="34" charset="0"/>
              </a:rPr>
              <a:t>的一步步发展与攀升，它的崛起值得我们每一个人去深思，更值得我们去学习与回味，让我们期待不一样的谷歌，不一样的崛起高峰。愿我们每一个人都能好好去了解了解不一样的领域，感受知识的魅力。</a:t>
            </a:r>
            <a:endParaRPr kumimoji="0" lang="zh-CN" altLang="en-US" sz="1800" b="0" i="0" u="none" strike="noStrike" kern="1200" cap="none" spc="0" normalizeH="0" baseline="0" noProof="0" dirty="0" smtClean="0">
              <a:ln>
                <a:noFill/>
              </a:ln>
              <a:solidFill>
                <a:srgbClr val="C00000"/>
              </a:solidFill>
              <a:effectLst/>
              <a:uLnTx/>
              <a:uFillTx/>
              <a:latin typeface="+mn-lt"/>
              <a:ea typeface="+mn-ea"/>
              <a:cs typeface="+mn-cs"/>
              <a:sym typeface="Arial" panose="020B0604020202020204" pitchFamily="34" charset="0"/>
            </a:endParaRPr>
          </a:p>
        </p:txBody>
      </p:sp>
    </p:spTree>
    <p:custDataLst>
      <p:tags r:id="rId20"/>
    </p:custDataLst>
  </p:cSld>
  <p:clrMapOvr>
    <a:masterClrMapping/>
  </p:clrMapOvr>
  <p:transition>
    <p:cover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708693" y="482600"/>
            <a:ext cx="591847" cy="86360"/>
          </a:xfrm>
          <a:prstGeom prst="rect">
            <a:avLst/>
          </a:prstGeom>
          <a:gradFill>
            <a:gsLst>
              <a:gs pos="0">
                <a:schemeClr val="accent1">
                  <a:alpha val="60000"/>
                </a:schemeClr>
              </a:gs>
              <a:gs pos="100000">
                <a:schemeClr val="accent2">
                  <a:alpha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2"/>
            </p:custDataLst>
          </p:nvPr>
        </p:nvSpPr>
        <p:spPr>
          <a:xfrm rot="5400000" flipV="1">
            <a:off x="11445770" y="482601"/>
            <a:ext cx="75499" cy="75496"/>
          </a:xfrm>
          <a:prstGeom prst="rect">
            <a:avLst/>
          </a:prstGeom>
          <a:gradFill>
            <a:gsLst>
              <a:gs pos="0">
                <a:schemeClr val="accent1">
                  <a:alpha val="60000"/>
                </a:schemeClr>
              </a:gs>
              <a:gs pos="100000">
                <a:schemeClr val="accent2">
                  <a:alpha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3"/>
            </p:custDataLst>
          </p:nvPr>
        </p:nvSpPr>
        <p:spPr>
          <a:xfrm rot="5400000" flipV="1">
            <a:off x="11445770" y="718476"/>
            <a:ext cx="75499" cy="75496"/>
          </a:xfrm>
          <a:prstGeom prst="rect">
            <a:avLst/>
          </a:prstGeom>
          <a:gradFill>
            <a:gsLst>
              <a:gs pos="0">
                <a:schemeClr val="accent1">
                  <a:alpha val="60000"/>
                </a:schemeClr>
              </a:gs>
              <a:gs pos="100000">
                <a:schemeClr val="accent2">
                  <a:alpha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rot="5400000" flipV="1">
            <a:off x="11445770" y="954351"/>
            <a:ext cx="75499" cy="75496"/>
          </a:xfrm>
          <a:prstGeom prst="rect">
            <a:avLst/>
          </a:prstGeom>
          <a:gradFill>
            <a:gsLst>
              <a:gs pos="0">
                <a:schemeClr val="accent1">
                  <a:alpha val="60000"/>
                </a:schemeClr>
              </a:gs>
              <a:gs pos="100000">
                <a:schemeClr val="accent2">
                  <a:alpha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custDataLst>
              <p:tags r:id="rId5"/>
            </p:custDataLst>
          </p:nvPr>
        </p:nvSpPr>
        <p:spPr>
          <a:xfrm>
            <a:off x="140970" y="2991485"/>
            <a:ext cx="5577840" cy="1204595"/>
          </a:xfrm>
          <a:prstGeom prst="rect">
            <a:avLst/>
          </a:prstGeom>
          <a:noFill/>
        </p:spPr>
        <p:txBody>
          <a:bodyPr wrap="square" lIns="89995" tIns="46797" rIns="89995" bIns="46797" rtlCol="0">
            <a:normAutofit/>
          </a:bodyPr>
          <a:lstStyle/>
          <a:p>
            <a:pPr defTabSz="685800">
              <a:lnSpc>
                <a:spcPct val="130000"/>
              </a:lnSpc>
            </a:pPr>
            <a:r>
              <a:rPr lang="en-US" sz="4800" b="1" i="1">
                <a:solidFill>
                  <a:srgbClr val="CC0000"/>
                </a:solidFill>
                <a:uFillTx/>
                <a:latin typeface="+mj-lt"/>
                <a:ea typeface="+mj-ea"/>
                <a:cs typeface="+mj-cs"/>
              </a:rPr>
              <a:t>KEEP     IT       UP </a:t>
            </a:r>
            <a:endParaRPr lang="en-US" sz="4800" b="1" i="1">
              <a:solidFill>
                <a:srgbClr val="CC0000"/>
              </a:solidFill>
              <a:uFillTx/>
              <a:latin typeface="+mj-lt"/>
              <a:ea typeface="+mj-ea"/>
              <a:cs typeface="+mj-cs"/>
            </a:endParaRPr>
          </a:p>
        </p:txBody>
      </p:sp>
      <p:sp>
        <p:nvSpPr>
          <p:cNvPr id="9" name="TextBox 8"/>
          <p:cNvSpPr txBox="1"/>
          <p:nvPr>
            <p:custDataLst>
              <p:tags r:id="rId6"/>
            </p:custDataLst>
          </p:nvPr>
        </p:nvSpPr>
        <p:spPr>
          <a:xfrm>
            <a:off x="6576695" y="41275"/>
            <a:ext cx="5166360" cy="6816725"/>
          </a:xfrm>
          <a:prstGeom prst="rect">
            <a:avLst/>
          </a:prstGeom>
          <a:noFill/>
        </p:spPr>
        <p:txBody>
          <a:bodyPr wrap="square" lIns="89995" tIns="46797" rIns="89995" bIns="46797" rtlCol="0" anchor="ctr">
            <a:noAutofit/>
          </a:bodyPr>
          <a:lstStyle/>
          <a:p>
            <a:pPr defTabSz="685800">
              <a:lnSpc>
                <a:spcPct val="120000"/>
              </a:lnSpc>
            </a:pPr>
            <a:r>
              <a:rPr lang="en-US" sz="2400" b="1">
                <a:solidFill>
                  <a:srgbClr val="FF3300">
                    <a:alpha val="60000"/>
                  </a:srgbClr>
                </a:solidFill>
                <a:uFillTx/>
                <a:sym typeface="+mn-ea"/>
              </a:rPr>
              <a:t>G</a:t>
            </a:r>
            <a:r>
              <a:rPr lang="en-US" sz="2400" b="1">
                <a:solidFill>
                  <a:srgbClr val="FF3300">
                    <a:alpha val="60000"/>
                  </a:srgbClr>
                </a:solidFill>
                <a:uFillTx/>
              </a:rPr>
              <a:t>oogle</a:t>
            </a:r>
            <a:r>
              <a:rPr lang="zh-CN" altLang="en-US" sz="2400" b="1">
                <a:solidFill>
                  <a:srgbClr val="FF3300">
                    <a:alpha val="60000"/>
                  </a:srgbClr>
                </a:solidFill>
                <a:uFillTx/>
              </a:rPr>
              <a:t>一直坚持把自己打造成一个完美、精确的搜索引擎，但是随着时代的发展，用电脑的都是年轻一代的人，他们还不需要十分精确的数据、资料，更多的是娱乐于交流的平台，这恰恰是</a:t>
            </a:r>
            <a:r>
              <a:rPr lang="en-US" altLang="zh-CN" sz="2400" b="1">
                <a:solidFill>
                  <a:srgbClr val="FF3300">
                    <a:alpha val="60000"/>
                  </a:srgbClr>
                </a:solidFill>
                <a:uFillTx/>
              </a:rPr>
              <a:t>Google</a:t>
            </a:r>
            <a:r>
              <a:rPr lang="zh-CN" altLang="en-US" sz="2400" b="1">
                <a:solidFill>
                  <a:srgbClr val="FF3300">
                    <a:alpha val="60000"/>
                  </a:srgbClr>
                </a:solidFill>
                <a:uFillTx/>
              </a:rPr>
              <a:t>所缺少的。</a:t>
            </a:r>
            <a:r>
              <a:rPr lang="en-US" altLang="zh-CN" sz="2400" b="1">
                <a:solidFill>
                  <a:srgbClr val="FF3300">
                    <a:alpha val="60000"/>
                  </a:srgbClr>
                </a:solidFill>
                <a:uFillTx/>
              </a:rPr>
              <a:t>Google</a:t>
            </a:r>
            <a:r>
              <a:rPr lang="zh-CN" altLang="en-US" sz="2400" b="1">
                <a:solidFill>
                  <a:srgbClr val="FF3300">
                    <a:alpha val="60000"/>
                  </a:srgbClr>
                </a:solidFill>
                <a:uFillTx/>
              </a:rPr>
              <a:t>的商业模式还有理念都是远远胜过其他的搜索引擎的，但是就现阶段来说，</a:t>
            </a:r>
            <a:r>
              <a:rPr lang="en-US" altLang="zh-CN" sz="2400" b="1">
                <a:solidFill>
                  <a:srgbClr val="FF3300">
                    <a:alpha val="60000"/>
                  </a:srgbClr>
                </a:solidFill>
                <a:uFillTx/>
              </a:rPr>
              <a:t>Google</a:t>
            </a:r>
            <a:r>
              <a:rPr lang="zh-CN" altLang="en-US" sz="2400" b="1">
                <a:solidFill>
                  <a:srgbClr val="FF3300">
                    <a:alpha val="60000"/>
                  </a:srgbClr>
                </a:solidFill>
                <a:uFillTx/>
              </a:rPr>
              <a:t>不适合中国的国情，既没有代理商也没有对中文的透彻了解，而且通过信用卡支付广告费的方式在中国并不普及，希望在以后的完善中，</a:t>
            </a:r>
            <a:r>
              <a:rPr lang="en-US" altLang="zh-CN" sz="2400" b="1">
                <a:solidFill>
                  <a:srgbClr val="FF3300">
                    <a:alpha val="60000"/>
                  </a:srgbClr>
                </a:solidFill>
                <a:uFillTx/>
              </a:rPr>
              <a:t>Google</a:t>
            </a:r>
            <a:r>
              <a:rPr lang="zh-CN" altLang="en-US" sz="2400" b="1">
                <a:solidFill>
                  <a:srgbClr val="FF3300">
                    <a:alpha val="60000"/>
                  </a:srgbClr>
                </a:solidFill>
                <a:uFillTx/>
              </a:rPr>
              <a:t>能够优化自身，我们等待着另外一个更加完美，以人类发展为目标而前进的</a:t>
            </a:r>
            <a:r>
              <a:rPr lang="en-US" altLang="zh-CN" sz="2400" b="1">
                <a:solidFill>
                  <a:srgbClr val="FF3300">
                    <a:alpha val="60000"/>
                  </a:srgbClr>
                </a:solidFill>
                <a:uFillTx/>
              </a:rPr>
              <a:t>Google</a:t>
            </a:r>
            <a:r>
              <a:rPr lang="zh-CN" altLang="en-US" sz="2400" b="1">
                <a:solidFill>
                  <a:srgbClr val="FF3300">
                    <a:alpha val="60000"/>
                  </a:srgbClr>
                </a:solidFill>
                <a:uFillTx/>
              </a:rPr>
              <a:t>归来。</a:t>
            </a:r>
            <a:endParaRPr lang="zh-CN" altLang="en-US" sz="2400" b="1">
              <a:solidFill>
                <a:srgbClr val="FF3300">
                  <a:alpha val="60000"/>
                </a:srgbClr>
              </a:solidFill>
              <a:uFillTx/>
            </a:endParaRPr>
          </a:p>
        </p:txBody>
      </p:sp>
      <p:pic>
        <p:nvPicPr>
          <p:cNvPr id="5" name="图片占位符 4" descr="C:\Users\小不点\Documents\9f47adfb83c3aa7484640ee119a80925.jpg9f47adfb83c3aa7484640ee119a80925"/>
          <p:cNvPicPr>
            <a:picLocks noGrp="1" noChangeAspect="1"/>
          </p:cNvPicPr>
          <p:nvPr>
            <p:ph type="pic" sz="quarter" idx="4294967295"/>
            <p:custDataLst>
              <p:tags r:id="rId7"/>
            </p:custDataLst>
          </p:nvPr>
        </p:nvPicPr>
        <p:blipFill>
          <a:blip r:embed="rId8"/>
          <a:srcRect/>
          <a:stretch>
            <a:fillRect/>
          </a:stretch>
        </p:blipFill>
        <p:spPr>
          <a:xfrm>
            <a:off x="49530" y="41275"/>
            <a:ext cx="5523230" cy="2832735"/>
          </a:xfrm>
        </p:spPr>
      </p:pic>
      <p:pic>
        <p:nvPicPr>
          <p:cNvPr id="8" name="图片占位符 7" descr="C:\Users\小不点\Documents\40f9114285519a33972060046a6ad2b1.jpg40f9114285519a33972060046a6ad2b1"/>
          <p:cNvPicPr>
            <a:picLocks noGrp="1" noChangeAspect="1"/>
          </p:cNvPicPr>
          <p:nvPr>
            <p:ph type="pic" sz="quarter" idx="4294967295"/>
            <p:custDataLst>
              <p:tags r:id="rId9"/>
            </p:custDataLst>
          </p:nvPr>
        </p:nvPicPr>
        <p:blipFill>
          <a:blip r:embed="rId10"/>
          <a:srcRect/>
          <a:stretch>
            <a:fillRect/>
          </a:stretch>
        </p:blipFill>
        <p:spPr>
          <a:xfrm>
            <a:off x="49530" y="4106545"/>
            <a:ext cx="6448425" cy="2671445"/>
          </a:xfrm>
        </p:spPr>
      </p:pic>
    </p:spTree>
    <p:custDataLst>
      <p:tags r:id="rId11"/>
    </p:custDataLst>
  </p:cSld>
  <p:clrMapOvr>
    <a:masterClrMapping/>
  </p:clrMapOvr>
  <p:transition>
    <p:spli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15361" y="234511"/>
            <a:ext cx="2528823" cy="666115"/>
          </a:xfrm>
          <a:prstGeom prst="rect">
            <a:avLst/>
          </a:prstGeom>
          <a:noFill/>
          <a:effectLst/>
        </p:spPr>
        <p:txBody>
          <a:bodyPr wrap="square" rtlCol="0">
            <a:spAutoFit/>
          </a:bodyPr>
          <a:lstStyle/>
          <a:p>
            <a:r>
              <a:rPr lang="en-US" altLang="zh-CN" sz="3735" dirty="0">
                <a:solidFill>
                  <a:schemeClr val="bg1"/>
                </a:solidFill>
                <a:cs typeface="+mn-ea"/>
                <a:sym typeface="+mn-lt"/>
              </a:rPr>
              <a:t>LOGO</a:t>
            </a:r>
            <a:endParaRPr lang="zh-CN" altLang="en-US" sz="3735" dirty="0">
              <a:solidFill>
                <a:schemeClr val="bg1"/>
              </a:solidFill>
              <a:cs typeface="+mn-ea"/>
              <a:sym typeface="+mn-lt"/>
            </a:endParaRPr>
          </a:p>
        </p:txBody>
      </p:sp>
      <p:sp>
        <p:nvSpPr>
          <p:cNvPr id="6" name="七角星 5"/>
          <p:cNvSpPr/>
          <p:nvPr/>
        </p:nvSpPr>
        <p:spPr>
          <a:xfrm>
            <a:off x="335360" y="311491"/>
            <a:ext cx="480000" cy="1678742"/>
          </a:xfrm>
          <a:prstGeom prst="star7">
            <a:avLst/>
          </a:prstGeom>
          <a:solidFill>
            <a:schemeClr val="tx2">
              <a:lumMod val="75000"/>
              <a:alpha val="31000"/>
            </a:schemeClr>
          </a:solidFill>
          <a:ln w="28575">
            <a:solidFill>
              <a:schemeClr val="bg1"/>
            </a:solidFill>
          </a:ln>
          <a:effectLst>
            <a:outerShdw blurRad="50800" dist="38100" dir="8100000" algn="tr" rotWithShape="0">
              <a:prstClr val="black">
                <a:alpha val="40000"/>
              </a:prstClr>
            </a:outerShdw>
          </a:effectLst>
        </p:spPr>
        <p:txBody>
          <a:bodyPr wrap="square" tIns="0" bIns="192000">
            <a:spAutoFit/>
          </a:bodyPr>
          <a:lstStyle/>
          <a:p>
            <a:pPr algn="ctr"/>
            <a:endParaRPr lang="zh-CN" altLang="en-US" sz="8000">
              <a:ln w="9525">
                <a:solidFill>
                  <a:prstClr val="white"/>
                </a:solidFill>
              </a:ln>
              <a:solidFill>
                <a:prstClr val="white"/>
              </a:solidFill>
              <a:latin typeface="迷你简菱心" panose="02010609000101010101" pitchFamily="49" charset="-122"/>
              <a:ea typeface="迷你简菱心" panose="02010609000101010101" pitchFamily="49" charset="-122"/>
              <a:cs typeface="+mn-ea"/>
              <a:sym typeface="+mn-lt"/>
            </a:endParaRPr>
          </a:p>
        </p:txBody>
      </p:sp>
      <p:sp>
        <p:nvSpPr>
          <p:cNvPr id="3" name="标题 2"/>
          <p:cNvSpPr>
            <a:spLocks noGrp="1"/>
          </p:cNvSpPr>
          <p:nvPr>
            <p:ph type="title"/>
          </p:nvPr>
        </p:nvSpPr>
        <p:spPr/>
        <p:txBody>
          <a:bodyPr/>
          <a:lstStyle/>
          <a:p>
            <a:r>
              <a:rPr lang="en-US" altLang="zh-CN" dirty="0" smtClean="0"/>
              <a:t>THANK YOU</a:t>
            </a:r>
            <a:endParaRPr lang="zh-CN" altLang="en-US" dirty="0"/>
          </a:p>
        </p:txBody>
      </p:sp>
      <p:pic>
        <p:nvPicPr>
          <p:cNvPr id="2" name="怒放的生命">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737860" y="4443095"/>
            <a:ext cx="495300" cy="495300"/>
          </a:xfrm>
          <a:prstGeom prst="rect">
            <a:avLst/>
          </a:prstGeom>
        </p:spPr>
      </p:pic>
    </p:spTree>
    <p:custDataLst>
      <p:tags r:id="rId4"/>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752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lstStyle/>
          <a:p>
            <a:pPr algn="l"/>
            <a:r>
              <a:rPr lang="zh-CN" altLang="en-US">
                <a:solidFill>
                  <a:srgbClr val="FF0000"/>
                </a:solidFill>
              </a:rPr>
              <a:t>全局概要</a:t>
            </a:r>
            <a:endParaRPr lang="zh-CN" altLang="en-US">
              <a:solidFill>
                <a:srgbClr val="FF0000"/>
              </a:solidFill>
            </a:endParaRPr>
          </a:p>
        </p:txBody>
      </p:sp>
      <p:sp>
        <p:nvSpPr>
          <p:cNvPr id="5" name="文本占位符 1"/>
          <p:cNvSpPr>
            <a:spLocks noGrp="1"/>
          </p:cNvSpPr>
          <p:nvPr>
            <p:ph type="subTitle" idx="1"/>
            <p:custDataLst>
              <p:tags r:id="rId2"/>
            </p:custDataLst>
          </p:nvPr>
        </p:nvSpPr>
        <p:spPr/>
        <p:txBody>
          <a:bodyPr/>
          <a:lstStyle/>
          <a:p>
            <a:r>
              <a:rPr lang="zh-CN" altLang="en-US"/>
              <a:t>Lorem ipsum dolor sit amet, consectetur adipisicing elit.</a:t>
            </a:r>
            <a:endParaRPr lang="zh-CN" altLang="en-US" dirty="0"/>
          </a:p>
        </p:txBody>
      </p:sp>
      <p:pic>
        <p:nvPicPr>
          <p:cNvPr id="9" name="图片 8" descr="8e7003ba62a6ce8a391d1dc578ec87fa"/>
          <p:cNvPicPr>
            <a:picLocks noChangeAspect="1"/>
          </p:cNvPicPr>
          <p:nvPr/>
        </p:nvPicPr>
        <p:blipFill>
          <a:blip r:embed="rId3"/>
          <a:stretch>
            <a:fillRect/>
          </a:stretch>
        </p:blipFill>
        <p:spPr>
          <a:xfrm>
            <a:off x="4906010" y="-8890"/>
            <a:ext cx="7861935" cy="6894830"/>
          </a:xfrm>
          <a:prstGeom prst="rect">
            <a:avLst/>
          </a:prstGeom>
        </p:spPr>
      </p:pic>
    </p:spTree>
    <p:custDataLst>
      <p:tags r:id="rId4"/>
    </p:custDataLst>
  </p:cSld>
  <p:clrMapOvr>
    <a:masterClrMapping/>
  </p:clrMapOvr>
  <p:transition spd="slow">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439292" y="250825"/>
            <a:ext cx="10593566" cy="990812"/>
          </a:xfrm>
          <a:prstGeom prst="rect">
            <a:avLst/>
          </a:prstGeom>
          <a:noFill/>
        </p:spPr>
        <p:txBody>
          <a:bodyPr wrap="square" rtlCol="0">
            <a:normAutofit/>
          </a:bodyPr>
          <a:lstStyle/>
          <a:p>
            <a:r>
              <a:rPr lang="en-US" altLang="zh-CN" sz="4000" dirty="0">
                <a:solidFill>
                  <a:srgbClr val="161D99"/>
                </a:solidFill>
                <a:latin typeface="+mj-lt"/>
                <a:ea typeface="+mj-ea"/>
                <a:cs typeface="+mj-cs"/>
                <a:sym typeface="Arial" panose="020B0604020202020204" pitchFamily="34" charset="0"/>
              </a:rPr>
              <a:t>Google</a:t>
            </a:r>
            <a:r>
              <a:rPr lang="zh-CN" altLang="en-US" sz="4000" dirty="0">
                <a:solidFill>
                  <a:srgbClr val="161D99"/>
                </a:solidFill>
                <a:latin typeface="+mj-lt"/>
                <a:ea typeface="+mj-ea"/>
                <a:cs typeface="+mj-cs"/>
                <a:sym typeface="Arial" panose="020B0604020202020204" pitchFamily="34" charset="0"/>
              </a:rPr>
              <a:t>的整体认知</a:t>
            </a:r>
            <a:r>
              <a:rPr lang="en-US" altLang="zh-CN" sz="4000" dirty="0">
                <a:solidFill>
                  <a:srgbClr val="161D99"/>
                </a:solidFill>
                <a:latin typeface="+mj-lt"/>
                <a:ea typeface="+mj-ea"/>
                <a:cs typeface="+mj-cs"/>
                <a:sym typeface="Arial" panose="020B0604020202020204" pitchFamily="34" charset="0"/>
              </a:rPr>
              <a:t>——</a:t>
            </a:r>
            <a:r>
              <a:rPr lang="zh-CN" altLang="en-US" sz="4000" dirty="0">
                <a:solidFill>
                  <a:srgbClr val="161D99"/>
                </a:solidFill>
                <a:latin typeface="+mj-lt"/>
                <a:ea typeface="+mj-ea"/>
                <a:cs typeface="+mj-cs"/>
                <a:sym typeface="Arial" panose="020B0604020202020204" pitchFamily="34" charset="0"/>
              </a:rPr>
              <a:t>你我值得学习与了解</a:t>
            </a:r>
            <a:endParaRPr lang="zh-CN" altLang="en-US" sz="4000" dirty="0">
              <a:solidFill>
                <a:srgbClr val="161D99"/>
              </a:solidFill>
              <a:latin typeface="+mj-lt"/>
              <a:ea typeface="+mj-ea"/>
              <a:cs typeface="+mj-cs"/>
              <a:sym typeface="Arial" panose="020B0604020202020204" pitchFamily="34" charset="0"/>
            </a:endParaRPr>
          </a:p>
        </p:txBody>
      </p:sp>
      <p:grpSp>
        <p:nvGrpSpPr>
          <p:cNvPr id="18" name="组合 17"/>
          <p:cNvGrpSpPr/>
          <p:nvPr>
            <p:custDataLst>
              <p:tags r:id="rId2"/>
            </p:custDataLst>
          </p:nvPr>
        </p:nvGrpSpPr>
        <p:grpSpPr>
          <a:xfrm>
            <a:off x="6925737" y="4010615"/>
            <a:ext cx="1008000" cy="1008000"/>
            <a:chOff x="7126514" y="2833914"/>
            <a:chExt cx="1190172" cy="1190172"/>
          </a:xfrm>
        </p:grpSpPr>
        <p:sp>
          <p:nvSpPr>
            <p:cNvPr id="9" name="椭圆 8"/>
            <p:cNvSpPr/>
            <p:nvPr>
              <p:custDataLst>
                <p:tags r:id="rId3"/>
              </p:custDataLst>
            </p:nvPr>
          </p:nvSpPr>
          <p:spPr>
            <a:xfrm>
              <a:off x="7126514" y="2833914"/>
              <a:ext cx="1190172" cy="11901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ym typeface="Arial" panose="020B0604020202020204" pitchFamily="34" charset="0"/>
              </a:endParaRPr>
            </a:p>
          </p:txBody>
        </p:sp>
        <p:sp>
          <p:nvSpPr>
            <p:cNvPr id="12" name="KSO_Shape"/>
            <p:cNvSpPr/>
            <p:nvPr>
              <p:custDataLst>
                <p:tags r:id="rId4"/>
              </p:custDataLst>
            </p:nvPr>
          </p:nvSpPr>
          <p:spPr>
            <a:xfrm>
              <a:off x="7472170" y="3105754"/>
              <a:ext cx="498860" cy="646492"/>
            </a:xfrm>
            <a:custGeom>
              <a:avLst/>
              <a:gdLst>
                <a:gd name="connsiteX0" fmla="*/ 119442 w 2112807"/>
                <a:gd name="connsiteY0" fmla="*/ 0 h 3733939"/>
                <a:gd name="connsiteX1" fmla="*/ 238884 w 2112807"/>
                <a:gd name="connsiteY1" fmla="*/ 119442 h 3733939"/>
                <a:gd name="connsiteX2" fmla="*/ 165934 w 2112807"/>
                <a:gd name="connsiteY2" fmla="*/ 229498 h 3733939"/>
                <a:gd name="connsiteX3" fmla="*/ 142301 w 2112807"/>
                <a:gd name="connsiteY3" fmla="*/ 234269 h 3733939"/>
                <a:gd name="connsiteX4" fmla="*/ 142301 w 2112807"/>
                <a:gd name="connsiteY4" fmla="*/ 412408 h 3733939"/>
                <a:gd name="connsiteX5" fmla="*/ 159590 w 2112807"/>
                <a:gd name="connsiteY5" fmla="*/ 392780 h 3733939"/>
                <a:gd name="connsiteX6" fmla="*/ 2112807 w 2112807"/>
                <a:gd name="connsiteY6" fmla="*/ 464309 h 3733939"/>
                <a:gd name="connsiteX7" fmla="*/ 2112807 w 2112807"/>
                <a:gd name="connsiteY7" fmla="*/ 1976477 h 3733939"/>
                <a:gd name="connsiteX8" fmla="*/ 159590 w 2112807"/>
                <a:gd name="connsiteY8" fmla="*/ 1904948 h 3733939"/>
                <a:gd name="connsiteX9" fmla="*/ 142301 w 2112807"/>
                <a:gd name="connsiteY9" fmla="*/ 1924576 h 3733939"/>
                <a:gd name="connsiteX10" fmla="*/ 142301 w 2112807"/>
                <a:gd name="connsiteY10" fmla="*/ 3733939 h 3733939"/>
                <a:gd name="connsiteX11" fmla="*/ 96582 w 2112807"/>
                <a:gd name="connsiteY11" fmla="*/ 3733939 h 3733939"/>
                <a:gd name="connsiteX12" fmla="*/ 96582 w 2112807"/>
                <a:gd name="connsiteY12" fmla="*/ 234269 h 3733939"/>
                <a:gd name="connsiteX13" fmla="*/ 72950 w 2112807"/>
                <a:gd name="connsiteY13" fmla="*/ 229498 h 3733939"/>
                <a:gd name="connsiteX14" fmla="*/ 0 w 2112807"/>
                <a:gd name="connsiteY14" fmla="*/ 119442 h 3733939"/>
                <a:gd name="connsiteX15" fmla="*/ 119442 w 2112807"/>
                <a:gd name="connsiteY15" fmla="*/ 0 h 373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807" h="3733939">
                  <a:moveTo>
                    <a:pt x="119442" y="0"/>
                  </a:moveTo>
                  <a:cubicBezTo>
                    <a:pt x="185408" y="0"/>
                    <a:pt x="238884" y="53476"/>
                    <a:pt x="238884" y="119442"/>
                  </a:cubicBezTo>
                  <a:cubicBezTo>
                    <a:pt x="238884" y="168916"/>
                    <a:pt x="208804" y="211365"/>
                    <a:pt x="165934" y="229498"/>
                  </a:cubicBezTo>
                  <a:lnTo>
                    <a:pt x="142301" y="234269"/>
                  </a:lnTo>
                  <a:lnTo>
                    <a:pt x="142301" y="412408"/>
                  </a:lnTo>
                  <a:lnTo>
                    <a:pt x="159590" y="392780"/>
                  </a:lnTo>
                  <a:cubicBezTo>
                    <a:pt x="810663" y="-273233"/>
                    <a:pt x="1461735" y="1278149"/>
                    <a:pt x="2112807" y="464309"/>
                  </a:cubicBezTo>
                  <a:lnTo>
                    <a:pt x="2112807" y="1976477"/>
                  </a:lnTo>
                  <a:cubicBezTo>
                    <a:pt x="1461735" y="2790317"/>
                    <a:pt x="810663" y="1238935"/>
                    <a:pt x="159590" y="1904948"/>
                  </a:cubicBezTo>
                  <a:lnTo>
                    <a:pt x="142301" y="1924576"/>
                  </a:lnTo>
                  <a:lnTo>
                    <a:pt x="142301" y="3733939"/>
                  </a:lnTo>
                  <a:lnTo>
                    <a:pt x="96582" y="3733939"/>
                  </a:lnTo>
                  <a:lnTo>
                    <a:pt x="96582" y="234269"/>
                  </a:lnTo>
                  <a:lnTo>
                    <a:pt x="72950" y="229498"/>
                  </a:lnTo>
                  <a:cubicBezTo>
                    <a:pt x="30080" y="211365"/>
                    <a:pt x="0" y="168916"/>
                    <a:pt x="0" y="119442"/>
                  </a:cubicBezTo>
                  <a:cubicBezTo>
                    <a:pt x="0" y="53476"/>
                    <a:pt x="53476" y="0"/>
                    <a:pt x="1194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684000" anchor="ctr">
              <a:normAutofit fontScale="25000" lnSpcReduction="20000"/>
            </a:bodyPr>
            <a:lstStyle/>
            <a:p>
              <a:pPr algn="ctr" eaLnBrk="1" hangingPunct="1">
                <a:spcBef>
                  <a:spcPts val="0"/>
                </a:spcBef>
                <a:spcAft>
                  <a:spcPts val="0"/>
                </a:spcAft>
                <a:defRPr/>
              </a:pPr>
              <a:endParaRPr lang="zh-CN" altLang="en-US" dirty="0">
                <a:solidFill>
                  <a:srgbClr val="FFFFFF"/>
                </a:solidFill>
                <a:sym typeface="Arial" panose="020B0604020202020204" pitchFamily="34" charset="0"/>
              </a:endParaRPr>
            </a:p>
          </p:txBody>
        </p:sp>
      </p:grpSp>
      <p:grpSp>
        <p:nvGrpSpPr>
          <p:cNvPr id="3" name="组合 2"/>
          <p:cNvGrpSpPr/>
          <p:nvPr>
            <p:custDataLst>
              <p:tags r:id="rId5"/>
            </p:custDataLst>
          </p:nvPr>
        </p:nvGrpSpPr>
        <p:grpSpPr>
          <a:xfrm>
            <a:off x="4210534" y="3977425"/>
            <a:ext cx="1008000" cy="1008000"/>
            <a:chOff x="3875314" y="2833914"/>
            <a:chExt cx="1190172" cy="1190172"/>
          </a:xfrm>
        </p:grpSpPr>
        <p:sp>
          <p:nvSpPr>
            <p:cNvPr id="7" name="椭圆 6"/>
            <p:cNvSpPr/>
            <p:nvPr>
              <p:custDataLst>
                <p:tags r:id="rId6"/>
              </p:custDataLst>
            </p:nvPr>
          </p:nvSpPr>
          <p:spPr>
            <a:xfrm>
              <a:off x="3875314" y="2833914"/>
              <a:ext cx="1190172" cy="1190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13" name="KSO_Shape"/>
            <p:cNvSpPr/>
            <p:nvPr>
              <p:custDataLst>
                <p:tags r:id="rId7"/>
              </p:custDataLst>
            </p:nvPr>
          </p:nvSpPr>
          <p:spPr bwMode="auto">
            <a:xfrm rot="1800000">
              <a:off x="4253670" y="3032564"/>
              <a:ext cx="433460" cy="710590"/>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chemeClr val="bg1"/>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nvGrpSpPr>
          <p:cNvPr id="20" name="组合 19"/>
          <p:cNvGrpSpPr/>
          <p:nvPr>
            <p:custDataLst>
              <p:tags r:id="rId8"/>
            </p:custDataLst>
          </p:nvPr>
        </p:nvGrpSpPr>
        <p:grpSpPr>
          <a:xfrm>
            <a:off x="5556586" y="1888182"/>
            <a:ext cx="1008000" cy="1008000"/>
            <a:chOff x="5500914" y="1297061"/>
            <a:chExt cx="1190172" cy="1190172"/>
          </a:xfrm>
        </p:grpSpPr>
        <p:sp>
          <p:nvSpPr>
            <p:cNvPr id="6" name="椭圆 5"/>
            <p:cNvSpPr/>
            <p:nvPr>
              <p:custDataLst>
                <p:tags r:id="rId9"/>
              </p:custDataLst>
            </p:nvPr>
          </p:nvSpPr>
          <p:spPr>
            <a:xfrm>
              <a:off x="5500914" y="1297061"/>
              <a:ext cx="1190172" cy="1190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14" name="KSO_Shape"/>
            <p:cNvSpPr/>
            <p:nvPr>
              <p:custDataLst>
                <p:tags r:id="rId10"/>
              </p:custDataLst>
            </p:nvPr>
          </p:nvSpPr>
          <p:spPr bwMode="auto">
            <a:xfrm>
              <a:off x="5769675" y="1544962"/>
              <a:ext cx="652649" cy="664838"/>
            </a:xfrm>
            <a:custGeom>
              <a:avLst/>
              <a:gdLst>
                <a:gd name="T0" fmla="*/ 2147483646 w 4946"/>
                <a:gd name="T1" fmla="*/ 0 h 5041"/>
                <a:gd name="T2" fmla="*/ 2147483646 w 4946"/>
                <a:gd name="T3" fmla="*/ 2147483646 h 5041"/>
                <a:gd name="T4" fmla="*/ 2147483646 w 4946"/>
                <a:gd name="T5" fmla="*/ 2147483646 h 5041"/>
                <a:gd name="T6" fmla="*/ 2147483646 w 4946"/>
                <a:gd name="T7" fmla="*/ 2147483646 h 5041"/>
                <a:gd name="T8" fmla="*/ 2147483646 w 4946"/>
                <a:gd name="T9" fmla="*/ 2147483646 h 5041"/>
                <a:gd name="T10" fmla="*/ 2147483646 w 4946"/>
                <a:gd name="T11" fmla="*/ 2147483646 h 5041"/>
                <a:gd name="T12" fmla="*/ 2147483646 w 4946"/>
                <a:gd name="T13" fmla="*/ 2147483646 h 5041"/>
                <a:gd name="T14" fmla="*/ 2147483646 w 4946"/>
                <a:gd name="T15" fmla="*/ 2147483646 h 5041"/>
                <a:gd name="T16" fmla="*/ 2147483646 w 4946"/>
                <a:gd name="T17" fmla="*/ 2147483646 h 5041"/>
                <a:gd name="T18" fmla="*/ 2147483646 w 4946"/>
                <a:gd name="T19" fmla="*/ 2147483646 h 5041"/>
                <a:gd name="T20" fmla="*/ 2147483646 w 4946"/>
                <a:gd name="T21" fmla="*/ 2147483646 h 5041"/>
                <a:gd name="T22" fmla="*/ 2147483646 w 4946"/>
                <a:gd name="T23" fmla="*/ 2147483646 h 5041"/>
                <a:gd name="T24" fmla="*/ 2147483646 w 4946"/>
                <a:gd name="T25" fmla="*/ 2147483646 h 5041"/>
                <a:gd name="T26" fmla="*/ 2147483646 w 4946"/>
                <a:gd name="T27" fmla="*/ 2147483646 h 5041"/>
                <a:gd name="T28" fmla="*/ 2147483646 w 4946"/>
                <a:gd name="T29" fmla="*/ 2147483646 h 5041"/>
                <a:gd name="T30" fmla="*/ 2147483646 w 4946"/>
                <a:gd name="T31" fmla="*/ 2147483646 h 5041"/>
                <a:gd name="T32" fmla="*/ 2147483646 w 4946"/>
                <a:gd name="T33" fmla="*/ 2147483646 h 5041"/>
                <a:gd name="T34" fmla="*/ 2147483646 w 4946"/>
                <a:gd name="T35" fmla="*/ 2147483646 h 5041"/>
                <a:gd name="T36" fmla="*/ 2147483646 w 4946"/>
                <a:gd name="T37" fmla="*/ 2147483646 h 5041"/>
                <a:gd name="T38" fmla="*/ 2147483646 w 4946"/>
                <a:gd name="T39" fmla="*/ 2147483646 h 5041"/>
                <a:gd name="T40" fmla="*/ 2147483646 w 4946"/>
                <a:gd name="T41" fmla="*/ 2147483646 h 5041"/>
                <a:gd name="T42" fmla="*/ 2147483646 w 4946"/>
                <a:gd name="T43" fmla="*/ 2147483646 h 5041"/>
                <a:gd name="T44" fmla="*/ 2147483646 w 4946"/>
                <a:gd name="T45" fmla="*/ 2147483646 h 5041"/>
                <a:gd name="T46" fmla="*/ 2147483646 w 4946"/>
                <a:gd name="T47" fmla="*/ 2147483646 h 5041"/>
                <a:gd name="T48" fmla="*/ 2147483646 w 4946"/>
                <a:gd name="T49" fmla="*/ 2147483646 h 5041"/>
                <a:gd name="T50" fmla="*/ 2147483646 w 4946"/>
                <a:gd name="T51" fmla="*/ 2147483646 h 5041"/>
                <a:gd name="T52" fmla="*/ 2147483646 w 4946"/>
                <a:gd name="T53" fmla="*/ 2147483646 h 5041"/>
                <a:gd name="T54" fmla="*/ 0 w 4946"/>
                <a:gd name="T55" fmla="*/ 2147483646 h 5041"/>
                <a:gd name="T56" fmla="*/ 2147483646 w 4946"/>
                <a:gd name="T57" fmla="*/ 2147483646 h 5041"/>
                <a:gd name="T58" fmla="*/ 2147483646 w 4946"/>
                <a:gd name="T59" fmla="*/ 2147483646 h 5041"/>
                <a:gd name="T60" fmla="*/ 2147483646 w 4946"/>
                <a:gd name="T61" fmla="*/ 2147483646 h 5041"/>
                <a:gd name="T62" fmla="*/ 2147483646 w 4946"/>
                <a:gd name="T63" fmla="*/ 2147483646 h 5041"/>
                <a:gd name="T64" fmla="*/ 2147483646 w 4946"/>
                <a:gd name="T65" fmla="*/ 2147483646 h 5041"/>
                <a:gd name="T66" fmla="*/ 2147483646 w 4946"/>
                <a:gd name="T67" fmla="*/ 2147483646 h 5041"/>
                <a:gd name="T68" fmla="*/ 2147483646 w 4946"/>
                <a:gd name="T69" fmla="*/ 2147483646 h 5041"/>
                <a:gd name="T70" fmla="*/ 2147483646 w 4946"/>
                <a:gd name="T71" fmla="*/ 2147483646 h 5041"/>
                <a:gd name="T72" fmla="*/ 2147483646 w 4946"/>
                <a:gd name="T73" fmla="*/ 2147483646 h 5041"/>
                <a:gd name="T74" fmla="*/ 2147483646 w 4946"/>
                <a:gd name="T75" fmla="*/ 2147483646 h 5041"/>
                <a:gd name="T76" fmla="*/ 2147483646 w 4946"/>
                <a:gd name="T77" fmla="*/ 2147483646 h 5041"/>
                <a:gd name="T78" fmla="*/ 2147483646 w 4946"/>
                <a:gd name="T79" fmla="*/ 2147483646 h 5041"/>
                <a:gd name="T80" fmla="*/ 2147483646 w 4946"/>
                <a:gd name="T81" fmla="*/ 2147483646 h 5041"/>
                <a:gd name="T82" fmla="*/ 2147483646 w 4946"/>
                <a:gd name="T83" fmla="*/ 2147483646 h 5041"/>
                <a:gd name="T84" fmla="*/ 2147483646 w 4946"/>
                <a:gd name="T85" fmla="*/ 2147483646 h 5041"/>
                <a:gd name="T86" fmla="*/ 2147483646 w 4946"/>
                <a:gd name="T87" fmla="*/ 2147483646 h 5041"/>
                <a:gd name="T88" fmla="*/ 2147483646 w 4946"/>
                <a:gd name="T89" fmla="*/ 2147483646 h 5041"/>
                <a:gd name="T90" fmla="*/ 2147483646 w 4946"/>
                <a:gd name="T91" fmla="*/ 2147483646 h 5041"/>
                <a:gd name="T92" fmla="*/ 2147483646 w 4946"/>
                <a:gd name="T93" fmla="*/ 2147483646 h 5041"/>
                <a:gd name="T94" fmla="*/ 2147483646 w 4946"/>
                <a:gd name="T95" fmla="*/ 2147483646 h 5041"/>
                <a:gd name="T96" fmla="*/ 2147483646 w 4946"/>
                <a:gd name="T97" fmla="*/ 2147483646 h 5041"/>
                <a:gd name="T98" fmla="*/ 2147483646 w 4946"/>
                <a:gd name="T99" fmla="*/ 2147483646 h 5041"/>
                <a:gd name="T100" fmla="*/ 2147483646 w 4946"/>
                <a:gd name="T101" fmla="*/ 2147483646 h 5041"/>
                <a:gd name="T102" fmla="*/ 2147483646 w 4946"/>
                <a:gd name="T103" fmla="*/ 2147483646 h 5041"/>
                <a:gd name="T104" fmla="*/ 2147483646 w 4946"/>
                <a:gd name="T105" fmla="*/ 2147483646 h 5041"/>
                <a:gd name="T106" fmla="*/ 2147483646 w 4946"/>
                <a:gd name="T107" fmla="*/ 2147483646 h 5041"/>
                <a:gd name="T108" fmla="*/ 2147483646 w 4946"/>
                <a:gd name="T109" fmla="*/ 2147483646 h 5041"/>
                <a:gd name="T110" fmla="*/ 2147483646 w 4946"/>
                <a:gd name="T111" fmla="*/ 2147483646 h 5041"/>
                <a:gd name="T112" fmla="*/ 2147483646 w 4946"/>
                <a:gd name="T113" fmla="*/ 2147483646 h 5041"/>
                <a:gd name="T114" fmla="*/ 2147483646 w 4946"/>
                <a:gd name="T115" fmla="*/ 2147483646 h 5041"/>
                <a:gd name="T116" fmla="*/ 2147483646 w 4946"/>
                <a:gd name="T117" fmla="*/ 2147483646 h 50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946" h="5041">
                  <a:moveTo>
                    <a:pt x="4946" y="532"/>
                  </a:moveTo>
                  <a:lnTo>
                    <a:pt x="4534" y="270"/>
                  </a:lnTo>
                  <a:lnTo>
                    <a:pt x="4106" y="0"/>
                  </a:lnTo>
                  <a:lnTo>
                    <a:pt x="2142" y="3139"/>
                  </a:lnTo>
                  <a:lnTo>
                    <a:pt x="2117" y="3136"/>
                  </a:lnTo>
                  <a:lnTo>
                    <a:pt x="2091" y="3134"/>
                  </a:lnTo>
                  <a:lnTo>
                    <a:pt x="2066" y="3133"/>
                  </a:lnTo>
                  <a:lnTo>
                    <a:pt x="2039" y="3133"/>
                  </a:lnTo>
                  <a:lnTo>
                    <a:pt x="2014" y="3134"/>
                  </a:lnTo>
                  <a:lnTo>
                    <a:pt x="1989" y="3136"/>
                  </a:lnTo>
                  <a:lnTo>
                    <a:pt x="1963" y="3138"/>
                  </a:lnTo>
                  <a:lnTo>
                    <a:pt x="1938" y="3142"/>
                  </a:lnTo>
                  <a:lnTo>
                    <a:pt x="1912" y="3147"/>
                  </a:lnTo>
                  <a:lnTo>
                    <a:pt x="1888" y="3153"/>
                  </a:lnTo>
                  <a:lnTo>
                    <a:pt x="1862" y="3160"/>
                  </a:lnTo>
                  <a:lnTo>
                    <a:pt x="1838" y="3168"/>
                  </a:lnTo>
                  <a:lnTo>
                    <a:pt x="1813" y="3177"/>
                  </a:lnTo>
                  <a:lnTo>
                    <a:pt x="1789" y="3188"/>
                  </a:lnTo>
                  <a:lnTo>
                    <a:pt x="1765" y="3200"/>
                  </a:lnTo>
                  <a:lnTo>
                    <a:pt x="1742" y="3212"/>
                  </a:lnTo>
                  <a:lnTo>
                    <a:pt x="1719" y="3226"/>
                  </a:lnTo>
                  <a:lnTo>
                    <a:pt x="1695" y="3242"/>
                  </a:lnTo>
                  <a:lnTo>
                    <a:pt x="1673" y="3259"/>
                  </a:lnTo>
                  <a:lnTo>
                    <a:pt x="1651" y="3277"/>
                  </a:lnTo>
                  <a:lnTo>
                    <a:pt x="1629" y="3297"/>
                  </a:lnTo>
                  <a:lnTo>
                    <a:pt x="1609" y="3317"/>
                  </a:lnTo>
                  <a:lnTo>
                    <a:pt x="1587" y="3339"/>
                  </a:lnTo>
                  <a:lnTo>
                    <a:pt x="1568" y="3363"/>
                  </a:lnTo>
                  <a:lnTo>
                    <a:pt x="1547" y="3388"/>
                  </a:lnTo>
                  <a:lnTo>
                    <a:pt x="1529" y="3415"/>
                  </a:lnTo>
                  <a:lnTo>
                    <a:pt x="1510" y="3442"/>
                  </a:lnTo>
                  <a:lnTo>
                    <a:pt x="1492" y="3472"/>
                  </a:lnTo>
                  <a:lnTo>
                    <a:pt x="1475" y="3503"/>
                  </a:lnTo>
                  <a:lnTo>
                    <a:pt x="1459" y="3536"/>
                  </a:lnTo>
                  <a:lnTo>
                    <a:pt x="1442" y="3570"/>
                  </a:lnTo>
                  <a:lnTo>
                    <a:pt x="1427" y="3605"/>
                  </a:lnTo>
                  <a:lnTo>
                    <a:pt x="1411" y="3653"/>
                  </a:lnTo>
                  <a:lnTo>
                    <a:pt x="1393" y="3699"/>
                  </a:lnTo>
                  <a:lnTo>
                    <a:pt x="1373" y="3744"/>
                  </a:lnTo>
                  <a:lnTo>
                    <a:pt x="1354" y="3787"/>
                  </a:lnTo>
                  <a:lnTo>
                    <a:pt x="1332" y="3828"/>
                  </a:lnTo>
                  <a:lnTo>
                    <a:pt x="1311" y="3868"/>
                  </a:lnTo>
                  <a:lnTo>
                    <a:pt x="1289" y="3908"/>
                  </a:lnTo>
                  <a:lnTo>
                    <a:pt x="1265" y="3944"/>
                  </a:lnTo>
                  <a:lnTo>
                    <a:pt x="1241" y="3981"/>
                  </a:lnTo>
                  <a:lnTo>
                    <a:pt x="1216" y="4016"/>
                  </a:lnTo>
                  <a:lnTo>
                    <a:pt x="1191" y="4048"/>
                  </a:lnTo>
                  <a:lnTo>
                    <a:pt x="1165" y="4081"/>
                  </a:lnTo>
                  <a:lnTo>
                    <a:pt x="1139" y="4111"/>
                  </a:lnTo>
                  <a:lnTo>
                    <a:pt x="1111" y="4141"/>
                  </a:lnTo>
                  <a:lnTo>
                    <a:pt x="1084" y="4170"/>
                  </a:lnTo>
                  <a:lnTo>
                    <a:pt x="1056" y="4197"/>
                  </a:lnTo>
                  <a:lnTo>
                    <a:pt x="1028" y="4222"/>
                  </a:lnTo>
                  <a:lnTo>
                    <a:pt x="999" y="4248"/>
                  </a:lnTo>
                  <a:lnTo>
                    <a:pt x="970" y="4271"/>
                  </a:lnTo>
                  <a:lnTo>
                    <a:pt x="940" y="4295"/>
                  </a:lnTo>
                  <a:lnTo>
                    <a:pt x="911" y="4316"/>
                  </a:lnTo>
                  <a:lnTo>
                    <a:pt x="881" y="4337"/>
                  </a:lnTo>
                  <a:lnTo>
                    <a:pt x="852" y="4356"/>
                  </a:lnTo>
                  <a:lnTo>
                    <a:pt x="821" y="4375"/>
                  </a:lnTo>
                  <a:lnTo>
                    <a:pt x="792" y="4393"/>
                  </a:lnTo>
                  <a:lnTo>
                    <a:pt x="761" y="4410"/>
                  </a:lnTo>
                  <a:lnTo>
                    <a:pt x="731" y="4425"/>
                  </a:lnTo>
                  <a:lnTo>
                    <a:pt x="701" y="4440"/>
                  </a:lnTo>
                  <a:lnTo>
                    <a:pt x="671" y="4455"/>
                  </a:lnTo>
                  <a:lnTo>
                    <a:pt x="641" y="4468"/>
                  </a:lnTo>
                  <a:lnTo>
                    <a:pt x="611" y="4480"/>
                  </a:lnTo>
                  <a:lnTo>
                    <a:pt x="582" y="4492"/>
                  </a:lnTo>
                  <a:lnTo>
                    <a:pt x="524" y="4513"/>
                  </a:lnTo>
                  <a:lnTo>
                    <a:pt x="468" y="4531"/>
                  </a:lnTo>
                  <a:lnTo>
                    <a:pt x="413" y="4547"/>
                  </a:lnTo>
                  <a:lnTo>
                    <a:pt x="359" y="4561"/>
                  </a:lnTo>
                  <a:lnTo>
                    <a:pt x="309" y="4572"/>
                  </a:lnTo>
                  <a:lnTo>
                    <a:pt x="261" y="4581"/>
                  </a:lnTo>
                  <a:lnTo>
                    <a:pt x="215" y="4588"/>
                  </a:lnTo>
                  <a:lnTo>
                    <a:pt x="174" y="4594"/>
                  </a:lnTo>
                  <a:lnTo>
                    <a:pt x="135" y="4598"/>
                  </a:lnTo>
                  <a:lnTo>
                    <a:pt x="102" y="4601"/>
                  </a:lnTo>
                  <a:lnTo>
                    <a:pt x="72" y="4603"/>
                  </a:lnTo>
                  <a:lnTo>
                    <a:pt x="47" y="4604"/>
                  </a:lnTo>
                  <a:lnTo>
                    <a:pt x="12" y="4605"/>
                  </a:lnTo>
                  <a:lnTo>
                    <a:pt x="0" y="4605"/>
                  </a:lnTo>
                  <a:lnTo>
                    <a:pt x="17" y="4616"/>
                  </a:lnTo>
                  <a:lnTo>
                    <a:pt x="68" y="4645"/>
                  </a:lnTo>
                  <a:lnTo>
                    <a:pt x="105" y="4666"/>
                  </a:lnTo>
                  <a:lnTo>
                    <a:pt x="150" y="4689"/>
                  </a:lnTo>
                  <a:lnTo>
                    <a:pt x="201" y="4714"/>
                  </a:lnTo>
                  <a:lnTo>
                    <a:pt x="258" y="4743"/>
                  </a:lnTo>
                  <a:lnTo>
                    <a:pt x="321" y="4773"/>
                  </a:lnTo>
                  <a:lnTo>
                    <a:pt x="390" y="4802"/>
                  </a:lnTo>
                  <a:lnTo>
                    <a:pt x="466" y="4833"/>
                  </a:lnTo>
                  <a:lnTo>
                    <a:pt x="545" y="4863"/>
                  </a:lnTo>
                  <a:lnTo>
                    <a:pt x="587" y="4878"/>
                  </a:lnTo>
                  <a:lnTo>
                    <a:pt x="630" y="4893"/>
                  </a:lnTo>
                  <a:lnTo>
                    <a:pt x="673" y="4908"/>
                  </a:lnTo>
                  <a:lnTo>
                    <a:pt x="718" y="4921"/>
                  </a:lnTo>
                  <a:lnTo>
                    <a:pt x="764" y="4935"/>
                  </a:lnTo>
                  <a:lnTo>
                    <a:pt x="811" y="4949"/>
                  </a:lnTo>
                  <a:lnTo>
                    <a:pt x="858" y="4961"/>
                  </a:lnTo>
                  <a:lnTo>
                    <a:pt x="907" y="4973"/>
                  </a:lnTo>
                  <a:lnTo>
                    <a:pt x="956" y="4983"/>
                  </a:lnTo>
                  <a:lnTo>
                    <a:pt x="1006" y="4995"/>
                  </a:lnTo>
                  <a:lnTo>
                    <a:pt x="1057" y="5004"/>
                  </a:lnTo>
                  <a:lnTo>
                    <a:pt x="1108" y="5012"/>
                  </a:lnTo>
                  <a:lnTo>
                    <a:pt x="1160" y="5020"/>
                  </a:lnTo>
                  <a:lnTo>
                    <a:pt x="1213" y="5026"/>
                  </a:lnTo>
                  <a:lnTo>
                    <a:pt x="1266" y="5032"/>
                  </a:lnTo>
                  <a:lnTo>
                    <a:pt x="1320" y="5036"/>
                  </a:lnTo>
                  <a:lnTo>
                    <a:pt x="1374" y="5039"/>
                  </a:lnTo>
                  <a:lnTo>
                    <a:pt x="1429" y="5040"/>
                  </a:lnTo>
                  <a:lnTo>
                    <a:pt x="1484" y="5041"/>
                  </a:lnTo>
                  <a:lnTo>
                    <a:pt x="1539" y="5040"/>
                  </a:lnTo>
                  <a:lnTo>
                    <a:pt x="1594" y="5037"/>
                  </a:lnTo>
                  <a:lnTo>
                    <a:pt x="1650" y="5033"/>
                  </a:lnTo>
                  <a:lnTo>
                    <a:pt x="1706" y="5027"/>
                  </a:lnTo>
                  <a:lnTo>
                    <a:pt x="1762" y="5019"/>
                  </a:lnTo>
                  <a:lnTo>
                    <a:pt x="1818" y="5010"/>
                  </a:lnTo>
                  <a:lnTo>
                    <a:pt x="1874" y="4999"/>
                  </a:lnTo>
                  <a:lnTo>
                    <a:pt x="1930" y="4985"/>
                  </a:lnTo>
                  <a:lnTo>
                    <a:pt x="1986" y="4970"/>
                  </a:lnTo>
                  <a:lnTo>
                    <a:pt x="2043" y="4953"/>
                  </a:lnTo>
                  <a:lnTo>
                    <a:pt x="2099" y="4933"/>
                  </a:lnTo>
                  <a:lnTo>
                    <a:pt x="2155" y="4912"/>
                  </a:lnTo>
                  <a:lnTo>
                    <a:pt x="2210" y="4888"/>
                  </a:lnTo>
                  <a:lnTo>
                    <a:pt x="2265" y="4862"/>
                  </a:lnTo>
                  <a:lnTo>
                    <a:pt x="2320" y="4834"/>
                  </a:lnTo>
                  <a:lnTo>
                    <a:pt x="2375" y="4802"/>
                  </a:lnTo>
                  <a:lnTo>
                    <a:pt x="2429" y="4768"/>
                  </a:lnTo>
                  <a:lnTo>
                    <a:pt x="2455" y="4751"/>
                  </a:lnTo>
                  <a:lnTo>
                    <a:pt x="2482" y="4733"/>
                  </a:lnTo>
                  <a:lnTo>
                    <a:pt x="2508" y="4713"/>
                  </a:lnTo>
                  <a:lnTo>
                    <a:pt x="2535" y="4694"/>
                  </a:lnTo>
                  <a:lnTo>
                    <a:pt x="2561" y="4673"/>
                  </a:lnTo>
                  <a:lnTo>
                    <a:pt x="2588" y="4652"/>
                  </a:lnTo>
                  <a:lnTo>
                    <a:pt x="2614" y="4630"/>
                  </a:lnTo>
                  <a:lnTo>
                    <a:pt x="2639" y="4608"/>
                  </a:lnTo>
                  <a:lnTo>
                    <a:pt x="2661" y="4588"/>
                  </a:lnTo>
                  <a:lnTo>
                    <a:pt x="2681" y="4569"/>
                  </a:lnTo>
                  <a:lnTo>
                    <a:pt x="2701" y="4547"/>
                  </a:lnTo>
                  <a:lnTo>
                    <a:pt x="2719" y="4527"/>
                  </a:lnTo>
                  <a:lnTo>
                    <a:pt x="2737" y="4506"/>
                  </a:lnTo>
                  <a:lnTo>
                    <a:pt x="2755" y="4483"/>
                  </a:lnTo>
                  <a:lnTo>
                    <a:pt x="2771" y="4461"/>
                  </a:lnTo>
                  <a:lnTo>
                    <a:pt x="2786" y="4438"/>
                  </a:lnTo>
                  <a:lnTo>
                    <a:pt x="2800" y="4415"/>
                  </a:lnTo>
                  <a:lnTo>
                    <a:pt x="2815" y="4392"/>
                  </a:lnTo>
                  <a:lnTo>
                    <a:pt x="2827" y="4367"/>
                  </a:lnTo>
                  <a:lnTo>
                    <a:pt x="2839" y="4344"/>
                  </a:lnTo>
                  <a:lnTo>
                    <a:pt x="2850" y="4319"/>
                  </a:lnTo>
                  <a:lnTo>
                    <a:pt x="2861" y="4294"/>
                  </a:lnTo>
                  <a:lnTo>
                    <a:pt x="2871" y="4268"/>
                  </a:lnTo>
                  <a:lnTo>
                    <a:pt x="2880" y="4243"/>
                  </a:lnTo>
                  <a:lnTo>
                    <a:pt x="2887" y="4217"/>
                  </a:lnTo>
                  <a:lnTo>
                    <a:pt x="2894" y="4192"/>
                  </a:lnTo>
                  <a:lnTo>
                    <a:pt x="2900" y="4166"/>
                  </a:lnTo>
                  <a:lnTo>
                    <a:pt x="2906" y="4140"/>
                  </a:lnTo>
                  <a:lnTo>
                    <a:pt x="2910" y="4113"/>
                  </a:lnTo>
                  <a:lnTo>
                    <a:pt x="2915" y="4087"/>
                  </a:lnTo>
                  <a:lnTo>
                    <a:pt x="2918" y="4061"/>
                  </a:lnTo>
                  <a:lnTo>
                    <a:pt x="2919" y="4034"/>
                  </a:lnTo>
                  <a:lnTo>
                    <a:pt x="2921" y="4008"/>
                  </a:lnTo>
                  <a:lnTo>
                    <a:pt x="2921" y="3981"/>
                  </a:lnTo>
                  <a:lnTo>
                    <a:pt x="2920" y="3955"/>
                  </a:lnTo>
                  <a:lnTo>
                    <a:pt x="2919" y="3928"/>
                  </a:lnTo>
                  <a:lnTo>
                    <a:pt x="2917" y="3901"/>
                  </a:lnTo>
                  <a:lnTo>
                    <a:pt x="2912" y="3874"/>
                  </a:lnTo>
                  <a:lnTo>
                    <a:pt x="2909" y="3849"/>
                  </a:lnTo>
                  <a:lnTo>
                    <a:pt x="2904" y="3822"/>
                  </a:lnTo>
                  <a:lnTo>
                    <a:pt x="4946" y="532"/>
                  </a:lnTo>
                  <a:close/>
                  <a:moveTo>
                    <a:pt x="2479" y="3126"/>
                  </a:moveTo>
                  <a:lnTo>
                    <a:pt x="2732" y="2726"/>
                  </a:lnTo>
                  <a:lnTo>
                    <a:pt x="3096" y="2957"/>
                  </a:lnTo>
                  <a:lnTo>
                    <a:pt x="2842" y="3358"/>
                  </a:lnTo>
                  <a:lnTo>
                    <a:pt x="2479" y="3126"/>
                  </a:lnTo>
                  <a:close/>
                </a:path>
              </a:pathLst>
            </a:custGeom>
            <a:solidFill>
              <a:schemeClr val="bg1"/>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nvGrpSpPr>
          <p:cNvPr id="21" name="组合 20"/>
          <p:cNvGrpSpPr/>
          <p:nvPr>
            <p:custDataLst>
              <p:tags r:id="rId11"/>
            </p:custDataLst>
          </p:nvPr>
        </p:nvGrpSpPr>
        <p:grpSpPr>
          <a:xfrm>
            <a:off x="5654889" y="3392360"/>
            <a:ext cx="1008000" cy="1008000"/>
            <a:chOff x="5638800" y="2971800"/>
            <a:chExt cx="914400" cy="914400"/>
          </a:xfrm>
        </p:grpSpPr>
        <p:sp>
          <p:nvSpPr>
            <p:cNvPr id="5" name="椭圆 4"/>
            <p:cNvSpPr/>
            <p:nvPr>
              <p:custDataLst>
                <p:tags r:id="rId12"/>
              </p:custDataLst>
            </p:nvPr>
          </p:nvSpPr>
          <p:spPr>
            <a:xfrm>
              <a:off x="5638800" y="2971800"/>
              <a:ext cx="914400" cy="914400"/>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10" name="KSO_Shape"/>
            <p:cNvSpPr/>
            <p:nvPr>
              <p:custDataLst>
                <p:tags r:id="rId13"/>
              </p:custDataLst>
            </p:nvPr>
          </p:nvSpPr>
          <p:spPr bwMode="auto">
            <a:xfrm flipH="1">
              <a:off x="5934850" y="3249613"/>
              <a:ext cx="322300" cy="35877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chemeClr val="bg1"/>
            </a:solidFill>
            <a:ln>
              <a:noFill/>
            </a:ln>
          </p:spPr>
          <p:txBody>
            <a:bodyPr bIns="900000" anchor="ctr">
              <a:normAutofit fontScale="25000" lnSpcReduction="20000"/>
              <a:scene3d>
                <a:camera prst="orthographicFront"/>
                <a:lightRig rig="threePt" dir="t"/>
              </a:scene3d>
              <a:sp3d>
                <a:contourClr>
                  <a:srgbClr val="FFFFFF"/>
                </a:contourClr>
              </a:sp3d>
            </a:bodyPr>
            <a:lstStyle/>
            <a:p>
              <a:pPr algn="ctr">
                <a:defRPr/>
              </a:pPr>
              <a:endParaRPr lang="zh-CN" altLang="en-US" dirty="0">
                <a:solidFill>
                  <a:srgbClr val="FFFFFF"/>
                </a:solidFill>
                <a:sym typeface="Arial" panose="020B0604020202020204" pitchFamily="34" charset="0"/>
              </a:endParaRPr>
            </a:p>
          </p:txBody>
        </p:sp>
      </p:grpSp>
      <p:grpSp>
        <p:nvGrpSpPr>
          <p:cNvPr id="41" name="组合 40"/>
          <p:cNvGrpSpPr/>
          <p:nvPr>
            <p:custDataLst>
              <p:tags r:id="rId14"/>
            </p:custDataLst>
          </p:nvPr>
        </p:nvGrpSpPr>
        <p:grpSpPr>
          <a:xfrm>
            <a:off x="3400099" y="1970870"/>
            <a:ext cx="2013077" cy="421584"/>
            <a:chOff x="3403600" y="1970870"/>
            <a:chExt cx="2013077" cy="421584"/>
          </a:xfrm>
        </p:grpSpPr>
        <p:cxnSp>
          <p:nvCxnSpPr>
            <p:cNvPr id="29" name="直接连接符 28"/>
            <p:cNvCxnSpPr/>
            <p:nvPr>
              <p:custDataLst>
                <p:tags r:id="rId15"/>
              </p:custDataLst>
            </p:nvPr>
          </p:nvCxnSpPr>
          <p:spPr>
            <a:xfrm flipH="1">
              <a:off x="4394200" y="2392454"/>
              <a:ext cx="102247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16"/>
              </p:custDataLst>
            </p:nvPr>
          </p:nvCxnSpPr>
          <p:spPr>
            <a:xfrm flipV="1">
              <a:off x="4394200" y="1970870"/>
              <a:ext cx="0" cy="421584"/>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17"/>
              </p:custDataLst>
            </p:nvPr>
          </p:nvCxnSpPr>
          <p:spPr>
            <a:xfrm flipH="1">
              <a:off x="3403600" y="1970870"/>
              <a:ext cx="990600" cy="0"/>
            </a:xfrm>
            <a:prstGeom prst="line">
              <a:avLst/>
            </a:prstGeom>
            <a:ln w="95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custDataLst>
              <p:tags r:id="rId18"/>
            </p:custDataLst>
          </p:nvPr>
        </p:nvGrpSpPr>
        <p:grpSpPr>
          <a:xfrm>
            <a:off x="3392162" y="5043313"/>
            <a:ext cx="1120935" cy="369681"/>
            <a:chOff x="3395663" y="4563384"/>
            <a:chExt cx="1120935" cy="1156713"/>
          </a:xfrm>
        </p:grpSpPr>
        <p:cxnSp>
          <p:nvCxnSpPr>
            <p:cNvPr id="36" name="直接连接符 35"/>
            <p:cNvCxnSpPr/>
            <p:nvPr>
              <p:custDataLst>
                <p:tags r:id="rId19"/>
              </p:custDataLst>
            </p:nvPr>
          </p:nvCxnSpPr>
          <p:spPr>
            <a:xfrm>
              <a:off x="4516597" y="4563384"/>
              <a:ext cx="0" cy="1156713"/>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20"/>
              </p:custDataLst>
            </p:nvPr>
          </p:nvCxnSpPr>
          <p:spPr>
            <a:xfrm flipH="1">
              <a:off x="3395663" y="5720097"/>
              <a:ext cx="1120935" cy="0"/>
            </a:xfrm>
            <a:prstGeom prst="line">
              <a:avLst/>
            </a:prstGeom>
            <a:ln w="95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custDataLst>
              <p:tags r:id="rId21"/>
            </p:custDataLst>
          </p:nvPr>
        </p:nvGrpSpPr>
        <p:grpSpPr>
          <a:xfrm rot="10800000">
            <a:off x="7396009" y="3382198"/>
            <a:ext cx="1504778" cy="492345"/>
            <a:chOff x="3395663" y="4563384"/>
            <a:chExt cx="1120935" cy="1156713"/>
          </a:xfrm>
        </p:grpSpPr>
        <p:cxnSp>
          <p:nvCxnSpPr>
            <p:cNvPr id="43" name="直接连接符 42"/>
            <p:cNvCxnSpPr/>
            <p:nvPr>
              <p:custDataLst>
                <p:tags r:id="rId22"/>
              </p:custDataLst>
            </p:nvPr>
          </p:nvCxnSpPr>
          <p:spPr>
            <a:xfrm>
              <a:off x="4516597" y="4563384"/>
              <a:ext cx="0" cy="1156713"/>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23"/>
              </p:custDataLst>
            </p:nvPr>
          </p:nvCxnSpPr>
          <p:spPr>
            <a:xfrm flipH="1">
              <a:off x="3395663" y="5720097"/>
              <a:ext cx="1120935" cy="0"/>
            </a:xfrm>
            <a:prstGeom prst="line">
              <a:avLst/>
            </a:prstGeom>
            <a:ln w="95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custDataLst>
              <p:tags r:id="rId24"/>
            </p:custDataLst>
          </p:nvPr>
        </p:nvSpPr>
        <p:spPr>
          <a:xfrm>
            <a:off x="1315520" y="2152702"/>
            <a:ext cx="1861200" cy="1149483"/>
          </a:xfrm>
          <a:prstGeom prst="rect">
            <a:avLst/>
          </a:prstGeom>
          <a:noFill/>
        </p:spPr>
        <p:txBody>
          <a:bodyPr wrap="square" rtlCol="0">
            <a:normAutofit/>
          </a:bodyPr>
          <a:lstStyle/>
          <a:p>
            <a:pPr algn="r">
              <a:lnSpc>
                <a:spcPct val="120000"/>
              </a:lnSpc>
            </a:pPr>
            <a:r>
              <a:rPr lang="zh-CN" altLang="en-US" dirty="0">
                <a:solidFill>
                  <a:srgbClr val="FF0000"/>
                </a:solidFill>
                <a:sym typeface="Arial" panose="020B0604020202020204" pitchFamily="34" charset="0"/>
              </a:rPr>
              <a:t>商外独资</a:t>
            </a:r>
            <a:endParaRPr lang="zh-CN" altLang="en-US" dirty="0">
              <a:solidFill>
                <a:srgbClr val="FF0000"/>
              </a:solidFill>
              <a:sym typeface="Arial" panose="020B0604020202020204" pitchFamily="34" charset="0"/>
            </a:endParaRPr>
          </a:p>
        </p:txBody>
      </p:sp>
      <p:sp>
        <p:nvSpPr>
          <p:cNvPr id="50" name="文本框 49"/>
          <p:cNvSpPr txBox="1"/>
          <p:nvPr>
            <p:custDataLst>
              <p:tags r:id="rId25"/>
            </p:custDataLst>
          </p:nvPr>
        </p:nvSpPr>
        <p:spPr>
          <a:xfrm>
            <a:off x="1255395" y="1752600"/>
            <a:ext cx="2041525" cy="840105"/>
          </a:xfrm>
          <a:prstGeom prst="rect">
            <a:avLst/>
          </a:prstGeom>
          <a:noFill/>
        </p:spPr>
        <p:txBody>
          <a:bodyPr wrap="square" rtlCol="0">
            <a:noAutofit/>
          </a:bodyPr>
          <a:lstStyle/>
          <a:p>
            <a:pPr algn="r"/>
            <a:r>
              <a:rPr lang="zh-CN" altLang="en-US" sz="2800">
                <a:solidFill>
                  <a:srgbClr val="C00000"/>
                </a:solidFill>
                <a:latin typeface="+mj-lt"/>
                <a:ea typeface="+mj-ea"/>
                <a:cs typeface="+mj-cs"/>
                <a:sym typeface="Arial" panose="020B0604020202020204" pitchFamily="34" charset="0"/>
              </a:rPr>
              <a:t>组织形式</a:t>
            </a:r>
            <a:endParaRPr lang="zh-CN" altLang="en-US" sz="2800">
              <a:solidFill>
                <a:srgbClr val="C00000"/>
              </a:solidFill>
              <a:latin typeface="+mj-lt"/>
              <a:ea typeface="+mj-ea"/>
              <a:cs typeface="+mj-cs"/>
              <a:sym typeface="Arial" panose="020B0604020202020204" pitchFamily="34" charset="0"/>
            </a:endParaRPr>
          </a:p>
        </p:txBody>
      </p:sp>
      <p:sp>
        <p:nvSpPr>
          <p:cNvPr id="51" name="文本框 50"/>
          <p:cNvSpPr txBox="1"/>
          <p:nvPr>
            <p:custDataLst>
              <p:tags r:id="rId26"/>
            </p:custDataLst>
          </p:nvPr>
        </p:nvSpPr>
        <p:spPr>
          <a:xfrm>
            <a:off x="1255195" y="5115883"/>
            <a:ext cx="1861200" cy="1149483"/>
          </a:xfrm>
          <a:prstGeom prst="rect">
            <a:avLst/>
          </a:prstGeom>
          <a:noFill/>
        </p:spPr>
        <p:txBody>
          <a:bodyPr wrap="square" rtlCol="0">
            <a:normAutofit/>
          </a:bodyPr>
          <a:lstStyle/>
          <a:p>
            <a:pPr algn="r">
              <a:lnSpc>
                <a:spcPct val="120000"/>
              </a:lnSpc>
            </a:pPr>
            <a:r>
              <a:rPr lang="zh-CN" altLang="en-US" dirty="0">
                <a:solidFill>
                  <a:srgbClr val="FF0000"/>
                </a:solidFill>
                <a:sym typeface="Arial" panose="020B0604020202020204" pitchFamily="34" charset="0"/>
              </a:rPr>
              <a:t>美国加利福尼亚州圣克拉拉县山景市</a:t>
            </a:r>
            <a:endParaRPr lang="zh-CN" altLang="en-US" dirty="0">
              <a:solidFill>
                <a:srgbClr val="FF0000"/>
              </a:solidFill>
              <a:sym typeface="Arial" panose="020B0604020202020204" pitchFamily="34" charset="0"/>
            </a:endParaRPr>
          </a:p>
        </p:txBody>
      </p:sp>
      <p:sp>
        <p:nvSpPr>
          <p:cNvPr id="52" name="文本框 51"/>
          <p:cNvSpPr txBox="1"/>
          <p:nvPr>
            <p:custDataLst>
              <p:tags r:id="rId27"/>
            </p:custDataLst>
          </p:nvPr>
        </p:nvSpPr>
        <p:spPr>
          <a:xfrm>
            <a:off x="1315720" y="4787900"/>
            <a:ext cx="1800860" cy="1410970"/>
          </a:xfrm>
          <a:prstGeom prst="rect">
            <a:avLst/>
          </a:prstGeom>
          <a:noFill/>
        </p:spPr>
        <p:txBody>
          <a:bodyPr wrap="square" rtlCol="0">
            <a:noAutofit/>
          </a:bodyPr>
          <a:lstStyle/>
          <a:p>
            <a:pPr algn="r"/>
            <a:r>
              <a:rPr lang="zh-CN" altLang="en-US" sz="2500">
                <a:solidFill>
                  <a:srgbClr val="161D99"/>
                </a:solidFill>
                <a:latin typeface="+mj-lt"/>
                <a:ea typeface="+mj-ea"/>
                <a:cs typeface="+mj-cs"/>
                <a:sym typeface="Arial" panose="020B0604020202020204" pitchFamily="34" charset="0"/>
              </a:rPr>
              <a:t>总部所在地</a:t>
            </a:r>
            <a:endParaRPr lang="zh-CN" altLang="en-US" sz="2500">
              <a:solidFill>
                <a:srgbClr val="161D99"/>
              </a:solidFill>
              <a:latin typeface="+mj-lt"/>
              <a:ea typeface="+mj-ea"/>
              <a:cs typeface="+mj-cs"/>
              <a:sym typeface="Arial" panose="020B0604020202020204" pitchFamily="34" charset="0"/>
            </a:endParaRPr>
          </a:p>
        </p:txBody>
      </p:sp>
      <p:sp>
        <p:nvSpPr>
          <p:cNvPr id="55" name="文本框 54"/>
          <p:cNvSpPr txBox="1"/>
          <p:nvPr>
            <p:custDataLst>
              <p:tags r:id="rId28"/>
            </p:custDataLst>
          </p:nvPr>
        </p:nvSpPr>
        <p:spPr>
          <a:xfrm>
            <a:off x="9075605" y="3454768"/>
            <a:ext cx="1861200" cy="1149483"/>
          </a:xfrm>
          <a:prstGeom prst="rect">
            <a:avLst/>
          </a:prstGeom>
          <a:noFill/>
        </p:spPr>
        <p:txBody>
          <a:bodyPr wrap="square" rtlCol="0">
            <a:normAutofit/>
          </a:bodyPr>
          <a:lstStyle/>
          <a:p>
            <a:pPr>
              <a:lnSpc>
                <a:spcPct val="120000"/>
              </a:lnSpc>
            </a:pPr>
            <a:r>
              <a:rPr lang="zh-CN" altLang="en-US" dirty="0">
                <a:solidFill>
                  <a:srgbClr val="161D99"/>
                </a:solidFill>
                <a:sym typeface="Arial" panose="020B0604020202020204" pitchFamily="34" charset="0"/>
              </a:rPr>
              <a:t>互联网搜索，云计算，广告技术</a:t>
            </a:r>
            <a:endParaRPr lang="zh-CN" altLang="en-US" dirty="0">
              <a:solidFill>
                <a:srgbClr val="161D99"/>
              </a:solidFill>
              <a:sym typeface="Arial" panose="020B0604020202020204" pitchFamily="34" charset="0"/>
            </a:endParaRPr>
          </a:p>
        </p:txBody>
      </p:sp>
      <p:sp>
        <p:nvSpPr>
          <p:cNvPr id="56" name="文本框 55"/>
          <p:cNvSpPr txBox="1"/>
          <p:nvPr>
            <p:custDataLst>
              <p:tags r:id="rId29"/>
            </p:custDataLst>
          </p:nvPr>
        </p:nvSpPr>
        <p:spPr>
          <a:xfrm>
            <a:off x="9075420" y="3054985"/>
            <a:ext cx="1861185" cy="1121410"/>
          </a:xfrm>
          <a:prstGeom prst="rect">
            <a:avLst/>
          </a:prstGeom>
          <a:noFill/>
        </p:spPr>
        <p:txBody>
          <a:bodyPr wrap="square" rtlCol="0">
            <a:noAutofit/>
          </a:bodyPr>
          <a:lstStyle/>
          <a:p>
            <a:r>
              <a:rPr lang="zh-CN" altLang="en-US" sz="2800">
                <a:solidFill>
                  <a:srgbClr val="C00000"/>
                </a:solidFill>
                <a:latin typeface="+mj-lt"/>
                <a:ea typeface="+mj-ea"/>
                <a:cs typeface="+mj-cs"/>
                <a:sym typeface="Arial" panose="020B0604020202020204" pitchFamily="34" charset="0"/>
              </a:rPr>
              <a:t>经营范围</a:t>
            </a:r>
            <a:endParaRPr lang="zh-CN" altLang="en-US" sz="2800">
              <a:solidFill>
                <a:srgbClr val="C00000"/>
              </a:solidFill>
              <a:latin typeface="+mj-lt"/>
              <a:ea typeface="+mj-ea"/>
              <a:cs typeface="+mj-cs"/>
              <a:sym typeface="Arial" panose="020B0604020202020204" pitchFamily="34" charset="0"/>
            </a:endParaRPr>
          </a:p>
        </p:txBody>
      </p:sp>
      <p:sp>
        <p:nvSpPr>
          <p:cNvPr id="58" name="上箭头 57"/>
          <p:cNvSpPr/>
          <p:nvPr>
            <p:custDataLst>
              <p:tags r:id="rId30"/>
            </p:custDataLst>
          </p:nvPr>
        </p:nvSpPr>
        <p:spPr>
          <a:xfrm rot="14400000">
            <a:off x="5176857" y="4053215"/>
            <a:ext cx="346746" cy="297426"/>
          </a:xfrm>
          <a:prstGeom prst="upArrow">
            <a:avLst>
              <a:gd name="adj1" fmla="val 57862"/>
              <a:gd name="adj2" fmla="val 614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endParaRPr lang="zh-CN" altLang="en-US">
              <a:sym typeface="Arial" panose="020B0604020202020204" pitchFamily="34" charset="0"/>
            </a:endParaRPr>
          </a:p>
        </p:txBody>
      </p:sp>
      <p:sp>
        <p:nvSpPr>
          <p:cNvPr id="59" name="上箭头 58"/>
          <p:cNvSpPr/>
          <p:nvPr>
            <p:custDataLst>
              <p:tags r:id="rId31"/>
            </p:custDataLst>
          </p:nvPr>
        </p:nvSpPr>
        <p:spPr>
          <a:xfrm>
            <a:off x="5891761" y="2920474"/>
            <a:ext cx="346746" cy="297426"/>
          </a:xfrm>
          <a:prstGeom prst="upArrow">
            <a:avLst>
              <a:gd name="adj1" fmla="val 57862"/>
              <a:gd name="adj2" fmla="val 614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endParaRPr lang="zh-CN" altLang="en-US">
              <a:sym typeface="Arial" panose="020B0604020202020204" pitchFamily="34" charset="0"/>
            </a:endParaRPr>
          </a:p>
        </p:txBody>
      </p:sp>
      <p:sp>
        <p:nvSpPr>
          <p:cNvPr id="60" name="上箭头 59"/>
          <p:cNvSpPr/>
          <p:nvPr>
            <p:custDataLst>
              <p:tags r:id="rId32"/>
            </p:custDataLst>
          </p:nvPr>
        </p:nvSpPr>
        <p:spPr>
          <a:xfrm rot="7200000">
            <a:off x="6606665" y="4053215"/>
            <a:ext cx="346746" cy="297426"/>
          </a:xfrm>
          <a:prstGeom prst="upArrow">
            <a:avLst>
              <a:gd name="adj1" fmla="val 57862"/>
              <a:gd name="adj2" fmla="val 614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endParaRPr lang="zh-CN" altLang="en-US">
              <a:sym typeface="Arial" panose="020B0604020202020204" pitchFamily="34" charset="0"/>
            </a:endParaRPr>
          </a:p>
        </p:txBody>
      </p:sp>
    </p:spTree>
    <p:custDataLst>
      <p:tags r:id="rId33"/>
    </p:custDataLst>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75"/>
          <p:cNvSpPr>
            <a:spLocks noChangeArrowheads="1"/>
          </p:cNvSpPr>
          <p:nvPr>
            <p:custDataLst>
              <p:tags r:id="rId1"/>
            </p:custDataLst>
          </p:nvPr>
        </p:nvSpPr>
        <p:spPr bwMode="auto">
          <a:xfrm>
            <a:off x="165418" y="1101725"/>
            <a:ext cx="3189287" cy="3887788"/>
          </a:xfrm>
          <a:prstGeom prst="roundRect">
            <a:avLst>
              <a:gd name="adj" fmla="val 3079"/>
            </a:avLst>
          </a:prstGeom>
          <a:solidFill>
            <a:schemeClr val="accent1">
              <a:lumMod val="20000"/>
              <a:lumOff val="80000"/>
              <a:alpha val="29803"/>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1AB4F1"/>
              </a:solidFill>
            </a:endParaRPr>
          </a:p>
        </p:txBody>
      </p:sp>
      <p:sp>
        <p:nvSpPr>
          <p:cNvPr id="17" name="圆角矩形 75"/>
          <p:cNvSpPr>
            <a:spLocks noChangeArrowheads="1"/>
          </p:cNvSpPr>
          <p:nvPr>
            <p:custDataLst>
              <p:tags r:id="rId2"/>
            </p:custDataLst>
          </p:nvPr>
        </p:nvSpPr>
        <p:spPr bwMode="auto">
          <a:xfrm>
            <a:off x="4513263" y="1812925"/>
            <a:ext cx="3189287" cy="3887788"/>
          </a:xfrm>
          <a:prstGeom prst="roundRect">
            <a:avLst>
              <a:gd name="adj" fmla="val 3079"/>
            </a:avLst>
          </a:prstGeom>
          <a:solidFill>
            <a:schemeClr val="accent1">
              <a:lumMod val="20000"/>
              <a:lumOff val="80000"/>
              <a:alpha val="29803"/>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1AB4F1"/>
              </a:solidFill>
            </a:endParaRPr>
          </a:p>
        </p:txBody>
      </p:sp>
      <p:sp>
        <p:nvSpPr>
          <p:cNvPr id="18" name="圆角矩形 75"/>
          <p:cNvSpPr>
            <a:spLocks noChangeArrowheads="1"/>
          </p:cNvSpPr>
          <p:nvPr>
            <p:custDataLst>
              <p:tags r:id="rId3"/>
            </p:custDataLst>
          </p:nvPr>
        </p:nvSpPr>
        <p:spPr bwMode="auto">
          <a:xfrm>
            <a:off x="21590" y="622300"/>
            <a:ext cx="12132310" cy="6226810"/>
          </a:xfrm>
          <a:prstGeom prst="roundRect">
            <a:avLst>
              <a:gd name="adj" fmla="val 3079"/>
            </a:avLst>
          </a:prstGeom>
          <a:solidFill>
            <a:schemeClr val="accent1">
              <a:lumMod val="20000"/>
              <a:lumOff val="80000"/>
              <a:alpha val="29803"/>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latinLnBrk="1">
              <a:lnSpc>
                <a:spcPct val="170000"/>
              </a:lnSpc>
              <a:buClr>
                <a:schemeClr val="tx1"/>
              </a:buClr>
              <a:defRPr/>
            </a:pPr>
            <a:r>
              <a:rPr lang="en-US" altLang="zh-CN" sz="2800" b="1" dirty="0">
                <a:solidFill>
                  <a:srgbClr val="FF0000"/>
                </a:solidFill>
                <a:effectLst>
                  <a:outerShdw blurRad="38100" dist="38100" dir="2700000" algn="tl">
                    <a:srgbClr val="000000">
                      <a:alpha val="43137"/>
                    </a:srgbClr>
                  </a:outerShdw>
                </a:effectLst>
                <a:uFillTx/>
                <a:latin typeface="+mn-lt"/>
                <a:ea typeface="+mn-ea"/>
              </a:rPr>
              <a:t>1</a:t>
            </a:r>
            <a:r>
              <a:rPr lang="zh-CN" altLang="en-US" sz="2000" b="1" dirty="0">
                <a:solidFill>
                  <a:srgbClr val="0070C0"/>
                </a:solidFill>
                <a:effectLst>
                  <a:outerShdw blurRad="38100" dist="38100" dir="2700000" algn="tl">
                    <a:srgbClr val="000000">
                      <a:alpha val="43137"/>
                    </a:srgbClr>
                  </a:outerShdw>
                </a:effectLst>
                <a:uFillTx/>
                <a:latin typeface="+mn-lt"/>
                <a:ea typeface="+mn-ea"/>
              </a:rPr>
              <a:t>、</a:t>
            </a:r>
            <a:r>
              <a:rPr lang="en-US" altLang="zh-CN" sz="2400" b="1" dirty="0">
                <a:solidFill>
                  <a:srgbClr val="23269C"/>
                </a:solidFill>
                <a:effectLst>
                  <a:outerShdw blurRad="38100" dist="38100" dir="2700000" algn="tl">
                    <a:srgbClr val="000000">
                      <a:alpha val="43137"/>
                    </a:srgbClr>
                  </a:outerShdw>
                </a:effectLst>
                <a:uFillTx/>
                <a:latin typeface="+mn-lt"/>
                <a:ea typeface="+mn-ea"/>
              </a:rPr>
              <a:t>Custoomer Segments</a:t>
            </a:r>
            <a:r>
              <a:rPr lang="en-US" altLang="zh-CN" sz="2000" b="1" dirty="0">
                <a:solidFill>
                  <a:srgbClr val="23269C"/>
                </a:solidFill>
                <a:effectLst>
                  <a:outerShdw blurRad="38100" dist="38100" dir="2700000" algn="tl">
                    <a:srgbClr val="000000">
                      <a:alpha val="43137"/>
                    </a:srgbClr>
                  </a:outerShdw>
                </a:effectLst>
                <a:uFillTx/>
                <a:latin typeface="+mn-lt"/>
                <a:ea typeface="+mn-ea"/>
              </a:rPr>
              <a:t>:Google</a:t>
            </a:r>
            <a:r>
              <a:rPr lang="zh-CN" altLang="en-US" sz="2000" b="1" dirty="0">
                <a:solidFill>
                  <a:srgbClr val="23269C"/>
                </a:solidFill>
                <a:effectLst>
                  <a:outerShdw blurRad="38100" dist="38100" dir="2700000" algn="tl">
                    <a:srgbClr val="000000">
                      <a:alpha val="43137"/>
                    </a:srgbClr>
                  </a:outerShdw>
                </a:effectLst>
                <a:uFillTx/>
                <a:latin typeface="+mn-lt"/>
                <a:ea typeface="+mn-ea"/>
              </a:rPr>
              <a:t>接触和服务的人群主要分为三类，即核心客户网民，广告商，还有以及允许</a:t>
            </a:r>
            <a:r>
              <a:rPr lang="en-US" altLang="zh-CN" sz="2000" b="1" dirty="0">
                <a:solidFill>
                  <a:srgbClr val="23269C"/>
                </a:solidFill>
                <a:effectLst>
                  <a:outerShdw blurRad="38100" dist="38100" dir="2700000" algn="tl">
                    <a:srgbClr val="000000">
                      <a:alpha val="43137"/>
                    </a:srgbClr>
                  </a:outerShdw>
                </a:effectLst>
                <a:uFillTx/>
                <a:latin typeface="+mn-lt"/>
                <a:ea typeface="+mn-ea"/>
              </a:rPr>
              <a:t>Google</a:t>
            </a:r>
            <a:r>
              <a:rPr lang="zh-CN" altLang="en-US" sz="2000" b="1" dirty="0">
                <a:solidFill>
                  <a:srgbClr val="23269C"/>
                </a:solidFill>
                <a:effectLst>
                  <a:outerShdw blurRad="38100" dist="38100" dir="2700000" algn="tl">
                    <a:srgbClr val="000000">
                      <a:alpha val="43137"/>
                    </a:srgbClr>
                  </a:outerShdw>
                </a:effectLst>
                <a:uFillTx/>
                <a:latin typeface="+mn-lt"/>
                <a:ea typeface="+mn-ea"/>
              </a:rPr>
              <a:t>在自己的网站上显示</a:t>
            </a:r>
            <a:r>
              <a:rPr lang="en-US" altLang="zh-CN" sz="2000" b="1" dirty="0">
                <a:solidFill>
                  <a:srgbClr val="23269C"/>
                </a:solidFill>
                <a:effectLst>
                  <a:outerShdw blurRad="38100" dist="38100" dir="2700000" algn="tl">
                    <a:srgbClr val="000000">
                      <a:alpha val="43137"/>
                    </a:srgbClr>
                  </a:outerShdw>
                </a:effectLst>
                <a:uFillTx/>
                <a:latin typeface="+mn-lt"/>
                <a:ea typeface="+mn-ea"/>
              </a:rPr>
              <a:t>Google</a:t>
            </a:r>
            <a:r>
              <a:rPr lang="zh-CN" altLang="en-US" sz="2000" b="1" dirty="0">
                <a:solidFill>
                  <a:srgbClr val="23269C"/>
                </a:solidFill>
                <a:effectLst>
                  <a:outerShdw blurRad="38100" dist="38100" dir="2700000" algn="tl">
                    <a:srgbClr val="000000">
                      <a:alpha val="43137"/>
                    </a:srgbClr>
                  </a:outerShdw>
                </a:effectLst>
                <a:uFillTx/>
                <a:latin typeface="+mn-lt"/>
                <a:ea typeface="+mn-ea"/>
              </a:rPr>
              <a:t>的广告来赚取部分广告费用的第三方站长</a:t>
            </a:r>
            <a:r>
              <a:rPr lang="zh-CN" altLang="en-US" sz="2000" b="1" dirty="0">
                <a:solidFill>
                  <a:srgbClr val="0070C0"/>
                </a:solidFill>
                <a:effectLst>
                  <a:outerShdw blurRad="38100" dist="38100" dir="2700000" algn="tl">
                    <a:srgbClr val="000000">
                      <a:alpha val="43137"/>
                    </a:srgbClr>
                  </a:outerShdw>
                </a:effectLst>
                <a:uFillTx/>
                <a:latin typeface="+mn-lt"/>
                <a:ea typeface="+mn-ea"/>
              </a:rPr>
              <a:t>；</a:t>
            </a:r>
            <a:r>
              <a:rPr lang="en-US" altLang="zh-CN" sz="2800" b="1" dirty="0">
                <a:solidFill>
                  <a:srgbClr val="00B050"/>
                </a:solidFill>
                <a:effectLst>
                  <a:outerShdw blurRad="38100" dist="38100" dir="2700000" algn="tl">
                    <a:srgbClr val="000000">
                      <a:alpha val="43137"/>
                    </a:srgbClr>
                  </a:outerShdw>
                </a:effectLst>
                <a:uFillTx/>
                <a:latin typeface="+mn-lt"/>
                <a:ea typeface="+mn-ea"/>
              </a:rPr>
              <a:t>2</a:t>
            </a:r>
            <a:r>
              <a:rPr lang="zh-CN" altLang="en-US" sz="2000" b="1" dirty="0">
                <a:solidFill>
                  <a:srgbClr val="0070C0"/>
                </a:solidFill>
                <a:effectLst>
                  <a:outerShdw blurRad="38100" dist="38100" dir="2700000" algn="tl">
                    <a:srgbClr val="000000">
                      <a:alpha val="43137"/>
                    </a:srgbClr>
                  </a:outerShdw>
                </a:effectLst>
                <a:uFillTx/>
                <a:latin typeface="+mn-lt"/>
                <a:ea typeface="+mn-ea"/>
              </a:rPr>
              <a:t>、</a:t>
            </a:r>
            <a:r>
              <a:rPr lang="en-US" altLang="zh-CN" sz="2400" b="1" dirty="0">
                <a:solidFill>
                  <a:srgbClr val="FF8D41"/>
                </a:solidFill>
                <a:effectLst>
                  <a:outerShdw blurRad="38100" dist="38100" dir="2700000" algn="tl">
                    <a:srgbClr val="000000">
                      <a:alpha val="43137"/>
                    </a:srgbClr>
                  </a:outerShdw>
                </a:effectLst>
                <a:uFillTx/>
                <a:latin typeface="+mn-lt"/>
                <a:ea typeface="+mn-ea"/>
              </a:rPr>
              <a:t>Value Propositions</a:t>
            </a:r>
            <a:r>
              <a:rPr lang="en-US" altLang="zh-CN" sz="2000" b="1" dirty="0">
                <a:solidFill>
                  <a:srgbClr val="FF8D41"/>
                </a:solidFill>
                <a:effectLst>
                  <a:outerShdw blurRad="38100" dist="38100" dir="2700000" algn="tl">
                    <a:srgbClr val="000000">
                      <a:alpha val="43137"/>
                    </a:srgbClr>
                  </a:outerShdw>
                </a:effectLst>
                <a:uFillTx/>
                <a:latin typeface="+mn-lt"/>
                <a:ea typeface="+mn-ea"/>
              </a:rPr>
              <a:t>:Google</a:t>
            </a:r>
            <a:r>
              <a:rPr lang="zh-CN" altLang="en-US" sz="2000" b="1" dirty="0">
                <a:solidFill>
                  <a:srgbClr val="FF8D41"/>
                </a:solidFill>
                <a:effectLst>
                  <a:outerShdw blurRad="38100" dist="38100" dir="2700000" algn="tl">
                    <a:srgbClr val="000000">
                      <a:alpha val="43137"/>
                    </a:srgbClr>
                  </a:outerShdw>
                </a:effectLst>
                <a:uFillTx/>
                <a:latin typeface="+mn-lt"/>
                <a:ea typeface="+mn-ea"/>
              </a:rPr>
              <a:t>的目标是整合全球信息，服务于全球规模最大的互联网搜索引擎是它的核心主张。</a:t>
            </a:r>
            <a:r>
              <a:rPr lang="en-US" altLang="zh-CN" sz="2800" b="1" dirty="0">
                <a:solidFill>
                  <a:srgbClr val="FFC000"/>
                </a:solidFill>
                <a:effectLst>
                  <a:outerShdw blurRad="38100" dist="38100" dir="2700000" algn="tl">
                    <a:srgbClr val="000000">
                      <a:alpha val="43137"/>
                    </a:srgbClr>
                  </a:outerShdw>
                </a:effectLst>
                <a:uFillTx/>
                <a:latin typeface="+mn-lt"/>
                <a:ea typeface="+mn-ea"/>
              </a:rPr>
              <a:t>3</a:t>
            </a:r>
            <a:r>
              <a:rPr lang="zh-CN" altLang="en-US" sz="2000" b="1" dirty="0">
                <a:solidFill>
                  <a:srgbClr val="0070C0"/>
                </a:solidFill>
                <a:effectLst>
                  <a:outerShdw blurRad="38100" dist="38100" dir="2700000" algn="tl">
                    <a:srgbClr val="000000">
                      <a:alpha val="43137"/>
                    </a:srgbClr>
                  </a:outerShdw>
                </a:effectLst>
                <a:uFillTx/>
                <a:latin typeface="+mn-lt"/>
                <a:ea typeface="+mn-ea"/>
              </a:rPr>
              <a:t>、</a:t>
            </a:r>
            <a:r>
              <a:rPr lang="en-US" altLang="zh-CN" sz="2400" b="1" dirty="0">
                <a:solidFill>
                  <a:srgbClr val="00B050"/>
                </a:solidFill>
                <a:effectLst>
                  <a:outerShdw blurRad="38100" dist="38100" dir="2700000" algn="tl">
                    <a:srgbClr val="000000">
                      <a:alpha val="43137"/>
                    </a:srgbClr>
                  </a:outerShdw>
                </a:effectLst>
                <a:uFillTx/>
                <a:latin typeface="+mn-lt"/>
                <a:ea typeface="+mn-ea"/>
              </a:rPr>
              <a:t>Chanael</a:t>
            </a:r>
            <a:r>
              <a:rPr lang="en-US" altLang="zh-CN" sz="2000" b="1" dirty="0">
                <a:solidFill>
                  <a:srgbClr val="00B050"/>
                </a:solidFill>
                <a:effectLst>
                  <a:outerShdw blurRad="38100" dist="38100" dir="2700000" algn="tl">
                    <a:srgbClr val="000000">
                      <a:alpha val="43137"/>
                    </a:srgbClr>
                  </a:outerShdw>
                </a:effectLst>
                <a:uFillTx/>
                <a:latin typeface="+mn-lt"/>
                <a:ea typeface="+mn-ea"/>
              </a:rPr>
              <a:t>:</a:t>
            </a:r>
            <a:r>
              <a:rPr lang="zh-CN" altLang="en-US" sz="2000" b="1" dirty="0">
                <a:solidFill>
                  <a:srgbClr val="00B050"/>
                </a:solidFill>
                <a:effectLst>
                  <a:outerShdw blurRad="38100" dist="38100" dir="2700000" algn="tl">
                    <a:srgbClr val="000000">
                      <a:alpha val="43137"/>
                    </a:srgbClr>
                  </a:outerShdw>
                </a:effectLst>
                <a:uFillTx/>
                <a:latin typeface="+mn-lt"/>
                <a:ea typeface="+mn-ea"/>
              </a:rPr>
              <a:t>即</a:t>
            </a:r>
            <a:r>
              <a:rPr lang="en-US" altLang="zh-CN" sz="2000" b="1" dirty="0">
                <a:solidFill>
                  <a:srgbClr val="00B050"/>
                </a:solidFill>
                <a:effectLst>
                  <a:outerShdw blurRad="38100" dist="38100" dir="2700000" algn="tl">
                    <a:srgbClr val="000000">
                      <a:alpha val="43137"/>
                    </a:srgbClr>
                  </a:outerShdw>
                </a:effectLst>
                <a:uFillTx/>
                <a:latin typeface="+mn-lt"/>
                <a:ea typeface="+mn-ea"/>
              </a:rPr>
              <a:t>Google</a:t>
            </a:r>
            <a:r>
              <a:rPr lang="zh-CN" altLang="en-US" sz="2000" b="1" dirty="0">
                <a:solidFill>
                  <a:srgbClr val="00B050"/>
                </a:solidFill>
                <a:effectLst>
                  <a:outerShdw blurRad="38100" dist="38100" dir="2700000" algn="tl">
                    <a:srgbClr val="000000">
                      <a:alpha val="43137"/>
                    </a:srgbClr>
                  </a:outerShdw>
                </a:effectLst>
                <a:uFillTx/>
                <a:latin typeface="+mn-lt"/>
                <a:ea typeface="+mn-ea"/>
              </a:rPr>
              <a:t>在美国是采取的直销的模式，广告主可以通过登录</a:t>
            </a:r>
            <a:r>
              <a:rPr lang="en-US" altLang="zh-CN" sz="2000" b="1" dirty="0">
                <a:solidFill>
                  <a:srgbClr val="00B050"/>
                </a:solidFill>
                <a:effectLst>
                  <a:outerShdw blurRad="38100" dist="38100" dir="2700000" algn="tl">
                    <a:srgbClr val="000000">
                      <a:alpha val="43137"/>
                    </a:srgbClr>
                  </a:outerShdw>
                </a:effectLst>
                <a:uFillTx/>
                <a:latin typeface="+mn-lt"/>
                <a:ea typeface="+mn-ea"/>
              </a:rPr>
              <a:t>Google AdWords</a:t>
            </a:r>
            <a:r>
              <a:rPr lang="zh-CN" altLang="en-US" sz="2000" b="1" dirty="0">
                <a:solidFill>
                  <a:srgbClr val="00B050"/>
                </a:solidFill>
                <a:effectLst>
                  <a:outerShdw blurRad="38100" dist="38100" dir="2700000" algn="tl">
                    <a:srgbClr val="000000">
                      <a:alpha val="43137"/>
                    </a:srgbClr>
                  </a:outerShdw>
                </a:effectLst>
                <a:uFillTx/>
                <a:latin typeface="+mn-lt"/>
                <a:ea typeface="+mn-ea"/>
              </a:rPr>
              <a:t>页面注册办理</a:t>
            </a:r>
            <a:r>
              <a:rPr lang="en-US" altLang="zh-CN" sz="2000" b="1" dirty="0">
                <a:solidFill>
                  <a:srgbClr val="00B050"/>
                </a:solidFill>
                <a:effectLst>
                  <a:outerShdw blurRad="38100" dist="38100" dir="2700000" algn="tl">
                    <a:srgbClr val="000000">
                      <a:alpha val="43137"/>
                    </a:srgbClr>
                  </a:outerShdw>
                </a:effectLst>
                <a:uFillTx/>
                <a:latin typeface="+mn-lt"/>
                <a:ea typeface="+mn-ea"/>
              </a:rPr>
              <a:t>(</a:t>
            </a:r>
            <a:r>
              <a:rPr lang="zh-CN" altLang="en-US" sz="2000" b="1" dirty="0">
                <a:solidFill>
                  <a:srgbClr val="00B050"/>
                </a:solidFill>
                <a:effectLst>
                  <a:outerShdw blurRad="38100" dist="38100" dir="2700000" algn="tl">
                    <a:srgbClr val="000000">
                      <a:alpha val="43137"/>
                    </a:srgbClr>
                  </a:outerShdw>
                </a:effectLst>
                <a:uFillTx/>
                <a:latin typeface="+mn-lt"/>
                <a:ea typeface="+mn-ea"/>
              </a:rPr>
              <a:t>需国际信用卡）这就与中国的大大不同，目前中国国内的搜索广告都是走渠道代理商，比如说百度和雅虎。而在中国国内基本连个正式的</a:t>
            </a:r>
            <a:r>
              <a:rPr lang="en-US" altLang="zh-CN" sz="2000" b="1" dirty="0">
                <a:solidFill>
                  <a:srgbClr val="00B050"/>
                </a:solidFill>
                <a:effectLst>
                  <a:outerShdw blurRad="38100" dist="38100" dir="2700000" algn="tl">
                    <a:srgbClr val="000000">
                      <a:alpha val="43137"/>
                    </a:srgbClr>
                  </a:outerShdw>
                </a:effectLst>
                <a:uFillTx/>
                <a:latin typeface="+mn-lt"/>
                <a:ea typeface="+mn-ea"/>
              </a:rPr>
              <a:t>Google</a:t>
            </a:r>
            <a:r>
              <a:rPr lang="zh-CN" altLang="en-US" sz="2000" b="1" dirty="0">
                <a:solidFill>
                  <a:srgbClr val="00B050"/>
                </a:solidFill>
                <a:effectLst>
                  <a:outerShdw blurRad="38100" dist="38100" dir="2700000" algn="tl">
                    <a:srgbClr val="000000">
                      <a:alpha val="43137"/>
                    </a:srgbClr>
                  </a:outerShdw>
                </a:effectLst>
                <a:uFillTx/>
                <a:latin typeface="+mn-lt"/>
                <a:ea typeface="+mn-ea"/>
              </a:rPr>
              <a:t>分公司都没有，可见</a:t>
            </a:r>
            <a:r>
              <a:rPr lang="en-US" altLang="zh-CN" sz="2000" b="1" dirty="0">
                <a:solidFill>
                  <a:srgbClr val="00B050"/>
                </a:solidFill>
                <a:effectLst>
                  <a:outerShdw blurRad="38100" dist="38100" dir="2700000" algn="tl">
                    <a:srgbClr val="000000">
                      <a:alpha val="43137"/>
                    </a:srgbClr>
                  </a:outerShdw>
                </a:effectLst>
                <a:uFillTx/>
                <a:latin typeface="+mn-lt"/>
                <a:ea typeface="+mn-ea"/>
              </a:rPr>
              <a:t>Google</a:t>
            </a:r>
            <a:r>
              <a:rPr lang="zh-CN" altLang="en-US" sz="2000" b="1" dirty="0">
                <a:solidFill>
                  <a:srgbClr val="00B050"/>
                </a:solidFill>
                <a:effectLst>
                  <a:outerShdw blurRad="38100" dist="38100" dir="2700000" algn="tl">
                    <a:srgbClr val="000000">
                      <a:alpha val="43137"/>
                    </a:srgbClr>
                  </a:outerShdw>
                </a:effectLst>
                <a:uFillTx/>
                <a:latin typeface="+mn-lt"/>
                <a:ea typeface="+mn-ea"/>
              </a:rPr>
              <a:t>对中国搜索市场并不重视，它在中国有服务商却没有代理商。加之</a:t>
            </a:r>
            <a:r>
              <a:rPr lang="en-US" altLang="zh-CN" sz="2000" b="1" dirty="0">
                <a:solidFill>
                  <a:srgbClr val="00B050"/>
                </a:solidFill>
                <a:effectLst>
                  <a:outerShdw blurRad="38100" dist="38100" dir="2700000" algn="tl">
                    <a:srgbClr val="000000">
                      <a:alpha val="43137"/>
                    </a:srgbClr>
                  </a:outerShdw>
                </a:effectLst>
                <a:uFillTx/>
                <a:latin typeface="+mn-lt"/>
                <a:ea typeface="+mn-ea"/>
              </a:rPr>
              <a:t>Google</a:t>
            </a:r>
            <a:r>
              <a:rPr lang="zh-CN" altLang="en-US" sz="2000" b="1" dirty="0">
                <a:solidFill>
                  <a:srgbClr val="00B050"/>
                </a:solidFill>
                <a:effectLst>
                  <a:outerShdw blurRad="38100" dist="38100" dir="2700000" algn="tl">
                    <a:srgbClr val="000000">
                      <a:alpha val="43137"/>
                    </a:srgbClr>
                  </a:outerShdw>
                </a:effectLst>
                <a:uFillTx/>
                <a:latin typeface="+mn-lt"/>
                <a:ea typeface="+mn-ea"/>
              </a:rPr>
              <a:t>有自己的销售团队，可以直接与渠道手中已有的客户联系，帮助他们完成网上注册、缴费等工作，同时也通过媒体的宣传方式来获取更多的新客户。</a:t>
            </a:r>
            <a:r>
              <a:rPr lang="en-US" altLang="zh-CN" sz="2800" b="1" dirty="0">
                <a:solidFill>
                  <a:srgbClr val="FFFF00"/>
                </a:solidFill>
                <a:effectLst>
                  <a:outerShdw blurRad="38100" dist="38100" dir="2700000" algn="tl">
                    <a:srgbClr val="000000">
                      <a:alpha val="43137"/>
                    </a:srgbClr>
                  </a:outerShdw>
                </a:effectLst>
                <a:uFillTx/>
                <a:latin typeface="+mn-lt"/>
                <a:ea typeface="+mn-ea"/>
              </a:rPr>
              <a:t>4</a:t>
            </a:r>
            <a:r>
              <a:rPr lang="zh-CN" altLang="en-US" sz="2000" b="1" dirty="0">
                <a:solidFill>
                  <a:srgbClr val="0070C0"/>
                </a:solidFill>
                <a:effectLst>
                  <a:outerShdw blurRad="38100" dist="38100" dir="2700000" algn="tl">
                    <a:srgbClr val="000000">
                      <a:alpha val="43137"/>
                    </a:srgbClr>
                  </a:outerShdw>
                </a:effectLst>
                <a:uFillTx/>
                <a:latin typeface="+mn-lt"/>
                <a:ea typeface="+mn-ea"/>
              </a:rPr>
              <a:t>、</a:t>
            </a:r>
            <a:r>
              <a:rPr lang="en-US" altLang="zh-CN" sz="2400" b="1" dirty="0">
                <a:solidFill>
                  <a:srgbClr val="CC3300"/>
                </a:solidFill>
                <a:effectLst>
                  <a:outerShdw blurRad="38100" dist="38100" dir="2700000" algn="tl">
                    <a:srgbClr val="000000">
                      <a:alpha val="43137"/>
                    </a:srgbClr>
                  </a:outerShdw>
                </a:effectLst>
                <a:uFillTx/>
                <a:latin typeface="+mn-lt"/>
                <a:ea typeface="+mn-ea"/>
              </a:rPr>
              <a:t>Customer Relationship</a:t>
            </a:r>
            <a:r>
              <a:rPr lang="en-US" altLang="zh-CN" sz="2000" b="1" dirty="0">
                <a:solidFill>
                  <a:srgbClr val="CC3300"/>
                </a:solidFill>
                <a:effectLst>
                  <a:outerShdw blurRad="38100" dist="38100" dir="2700000" algn="tl">
                    <a:srgbClr val="000000">
                      <a:alpha val="43137"/>
                    </a:srgbClr>
                  </a:outerShdw>
                </a:effectLst>
                <a:uFillTx/>
                <a:latin typeface="+mn-lt"/>
                <a:ea typeface="+mn-ea"/>
              </a:rPr>
              <a:t>:</a:t>
            </a:r>
            <a:r>
              <a:rPr lang="zh-CN" altLang="en-US" sz="2000" b="1" dirty="0">
                <a:solidFill>
                  <a:srgbClr val="CC3300"/>
                </a:solidFill>
                <a:effectLst>
                  <a:outerShdw blurRad="38100" dist="38100" dir="2700000" algn="tl">
                    <a:srgbClr val="000000">
                      <a:alpha val="43137"/>
                    </a:srgbClr>
                  </a:outerShdw>
                </a:effectLst>
                <a:uFillTx/>
                <a:latin typeface="+mn-lt"/>
                <a:ea typeface="+mn-ea"/>
              </a:rPr>
              <a:t>分为个人助理和自助服务。不仅拥有在线销售部门，而且组成了呼叫中心进行直接呼出，与客户直接联系。而自助服务的种类众多，例如博客搜索、大学快讯、热榜、财经、生活搜索等等。</a:t>
            </a:r>
            <a:endParaRPr lang="zh-CN" altLang="en-US" sz="2000" b="1" dirty="0">
              <a:solidFill>
                <a:srgbClr val="CC3300"/>
              </a:solidFill>
              <a:effectLst>
                <a:outerShdw blurRad="38100" dist="38100" dir="2700000" algn="tl">
                  <a:srgbClr val="000000">
                    <a:alpha val="43137"/>
                  </a:srgbClr>
                </a:outerShdw>
              </a:effectLst>
              <a:uFillTx/>
              <a:latin typeface="+mn-lt"/>
              <a:ea typeface="+mn-ea"/>
            </a:endParaRPr>
          </a:p>
        </p:txBody>
      </p:sp>
      <p:sp>
        <p:nvSpPr>
          <p:cNvPr id="2" name="文本框 1"/>
          <p:cNvSpPr txBox="1"/>
          <p:nvPr>
            <p:custDataLst>
              <p:tags r:id="rId4"/>
            </p:custDataLst>
          </p:nvPr>
        </p:nvSpPr>
        <p:spPr>
          <a:xfrm>
            <a:off x="2760345" y="8890"/>
            <a:ext cx="7701280" cy="803275"/>
          </a:xfrm>
          <a:prstGeom prst="rect">
            <a:avLst/>
          </a:prstGeom>
          <a:noFill/>
        </p:spPr>
        <p:txBody>
          <a:bodyPr vert="horz" lIns="91440" tIns="45720" rIns="91440" bIns="45720" rtlCol="0" anchor="ctr">
            <a:normAutofit/>
          </a:bodyPr>
          <a:lstStyle>
            <a:lvl1pPr defTabSz="914400">
              <a:lnSpc>
                <a:spcPct val="90000"/>
              </a:lnSpc>
              <a:spcBef>
                <a:spcPct val="0"/>
              </a:spcBef>
              <a:buNone/>
              <a:defRPr sz="4000">
                <a:solidFill>
                  <a:schemeClr val="accent1"/>
                </a:solidFill>
                <a:latin typeface="+mj-lt"/>
                <a:ea typeface="+mj-ea"/>
                <a:cs typeface="+mj-cs"/>
              </a:defRPr>
            </a:lvl1pPr>
          </a:lstStyle>
          <a:p>
            <a:r>
              <a:rPr lang="en-US" altLang="zh-CN" b="1">
                <a:solidFill>
                  <a:srgbClr val="FF6600"/>
                </a:solidFill>
                <a:uFillTx/>
              </a:rPr>
              <a:t>GOOGLE</a:t>
            </a:r>
            <a:r>
              <a:rPr lang="zh-CN" altLang="en-US" b="1">
                <a:solidFill>
                  <a:srgbClr val="FF6600"/>
                </a:solidFill>
                <a:uFillTx/>
              </a:rPr>
              <a:t>的商业模式分析</a:t>
            </a:r>
            <a:endParaRPr lang="zh-CN" altLang="en-US" b="1">
              <a:solidFill>
                <a:srgbClr val="FF6600"/>
              </a:solidFill>
              <a:uFillTx/>
            </a:endParaRPr>
          </a:p>
        </p:txBody>
      </p:sp>
    </p:spTree>
    <p:custDataLst>
      <p:tags r:id="rId5"/>
    </p:custDataLst>
  </p:cSld>
  <p:clrMapOvr>
    <a:masterClrMapping/>
  </p:clrMapOvr>
  <p:transition spd="slow">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custDataLst>
              <p:tags r:id="rId1"/>
            </p:custDataLst>
          </p:nvPr>
        </p:nvSpPr>
        <p:spPr>
          <a:xfrm>
            <a:off x="6567747" y="0"/>
            <a:ext cx="5604119" cy="5631389"/>
          </a:xfrm>
          <a:custGeom>
            <a:avLst/>
            <a:gdLst>
              <a:gd name="connsiteX0" fmla="*/ 1722965 w 5219700"/>
              <a:gd name="connsiteY0" fmla="*/ 0 h 5245100"/>
              <a:gd name="connsiteX1" fmla="*/ 3715203 w 5219700"/>
              <a:gd name="connsiteY1" fmla="*/ 0 h 5245100"/>
              <a:gd name="connsiteX2" fmla="*/ 3806079 w 5219700"/>
              <a:gd name="connsiteY2" fmla="*/ 36151 h 5245100"/>
              <a:gd name="connsiteX3" fmla="*/ 5107576 w 5219700"/>
              <a:gd name="connsiteY3" fmla="*/ 1231836 h 5245100"/>
              <a:gd name="connsiteX4" fmla="*/ 5219700 w 5219700"/>
              <a:gd name="connsiteY4" fmla="*/ 1464590 h 5245100"/>
              <a:gd name="connsiteX5" fmla="*/ 5219700 w 5219700"/>
              <a:gd name="connsiteY5" fmla="*/ 3590010 h 5245100"/>
              <a:gd name="connsiteX6" fmla="*/ 5107576 w 5219700"/>
              <a:gd name="connsiteY6" fmla="*/ 3822765 h 5245100"/>
              <a:gd name="connsiteX7" fmla="*/ 2717800 w 5219700"/>
              <a:gd name="connsiteY7" fmla="*/ 5245100 h 5245100"/>
              <a:gd name="connsiteX8" fmla="*/ 0 w 5219700"/>
              <a:gd name="connsiteY8" fmla="*/ 2527300 h 5245100"/>
              <a:gd name="connsiteX9" fmla="*/ 1659910 w 5219700"/>
              <a:gd name="connsiteY9" fmla="*/ 23078 h 524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9700" h="5245100">
                <a:moveTo>
                  <a:pt x="1722965" y="0"/>
                </a:moveTo>
                <a:lnTo>
                  <a:pt x="3715203" y="0"/>
                </a:lnTo>
                <a:lnTo>
                  <a:pt x="3806079" y="36151"/>
                </a:lnTo>
                <a:cubicBezTo>
                  <a:pt x="4361438" y="279108"/>
                  <a:pt x="4819932" y="702331"/>
                  <a:pt x="5107576" y="1231836"/>
                </a:cubicBezTo>
                <a:lnTo>
                  <a:pt x="5219700" y="1464590"/>
                </a:lnTo>
                <a:lnTo>
                  <a:pt x="5219700" y="3590010"/>
                </a:lnTo>
                <a:lnTo>
                  <a:pt x="5107576" y="3822765"/>
                </a:lnTo>
                <a:cubicBezTo>
                  <a:pt x="4647346" y="4669972"/>
                  <a:pt x="3749737" y="5245100"/>
                  <a:pt x="2717800" y="5245100"/>
                </a:cubicBezTo>
                <a:cubicBezTo>
                  <a:pt x="1216801" y="5245100"/>
                  <a:pt x="0" y="4028299"/>
                  <a:pt x="0" y="2527300"/>
                </a:cubicBezTo>
                <a:cubicBezTo>
                  <a:pt x="0" y="1401551"/>
                  <a:pt x="684451" y="435663"/>
                  <a:pt x="1659910" y="23078"/>
                </a:cubicBezTo>
                <a:close/>
              </a:path>
            </a:pathLst>
          </a:cu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5" name="任意多边形 14"/>
          <p:cNvSpPr/>
          <p:nvPr>
            <p:custDataLst>
              <p:tags r:id="rId2"/>
            </p:custDataLst>
          </p:nvPr>
        </p:nvSpPr>
        <p:spPr>
          <a:xfrm>
            <a:off x="6404870" y="-1"/>
            <a:ext cx="5317777" cy="5113247"/>
          </a:xfrm>
          <a:custGeom>
            <a:avLst/>
            <a:gdLst>
              <a:gd name="connsiteX0" fmla="*/ 1523780 w 4953000"/>
              <a:gd name="connsiteY0" fmla="*/ 0 h 4762500"/>
              <a:gd name="connsiteX1" fmla="*/ 3429221 w 4953000"/>
              <a:gd name="connsiteY1" fmla="*/ 0 h 4762500"/>
              <a:gd name="connsiteX2" fmla="*/ 3440466 w 4953000"/>
              <a:gd name="connsiteY2" fmla="*/ 4116 h 4762500"/>
              <a:gd name="connsiteX3" fmla="*/ 4953000 w 4953000"/>
              <a:gd name="connsiteY3" fmla="*/ 2286000 h 4762500"/>
              <a:gd name="connsiteX4" fmla="*/ 2476500 w 4953000"/>
              <a:gd name="connsiteY4" fmla="*/ 4762500 h 4762500"/>
              <a:gd name="connsiteX5" fmla="*/ 0 w 4953000"/>
              <a:gd name="connsiteY5" fmla="*/ 2286000 h 4762500"/>
              <a:gd name="connsiteX6" fmla="*/ 1512535 w 4953000"/>
              <a:gd name="connsiteY6" fmla="*/ 4116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0" h="4762500">
                <a:moveTo>
                  <a:pt x="1523780" y="0"/>
                </a:moveTo>
                <a:lnTo>
                  <a:pt x="3429221" y="0"/>
                </a:lnTo>
                <a:lnTo>
                  <a:pt x="3440466" y="4116"/>
                </a:lnTo>
                <a:cubicBezTo>
                  <a:pt x="4329319" y="380069"/>
                  <a:pt x="4953000" y="1260200"/>
                  <a:pt x="4953000" y="2286000"/>
                </a:cubicBezTo>
                <a:cubicBezTo>
                  <a:pt x="4953000" y="3653733"/>
                  <a:pt x="3844233" y="4762500"/>
                  <a:pt x="2476500" y="4762500"/>
                </a:cubicBezTo>
                <a:cubicBezTo>
                  <a:pt x="1108767" y="4762500"/>
                  <a:pt x="0" y="3653733"/>
                  <a:pt x="0" y="2286000"/>
                </a:cubicBezTo>
                <a:cubicBezTo>
                  <a:pt x="0" y="1260200"/>
                  <a:pt x="623682" y="380069"/>
                  <a:pt x="1512535" y="4116"/>
                </a:cubicBezTo>
                <a:close/>
              </a:path>
            </a:pathLst>
          </a:cu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4" name="任意多边形 13"/>
          <p:cNvSpPr/>
          <p:nvPr>
            <p:custDataLst>
              <p:tags r:id="rId3"/>
            </p:custDataLst>
          </p:nvPr>
        </p:nvSpPr>
        <p:spPr>
          <a:xfrm>
            <a:off x="6404610" y="-60325"/>
            <a:ext cx="5589270" cy="5244465"/>
          </a:xfrm>
          <a:custGeom>
            <a:avLst/>
            <a:gdLst>
              <a:gd name="connsiteX0" fmla="*/ 1223628 w 4953000"/>
              <a:gd name="connsiteY0" fmla="*/ 0 h 4610100"/>
              <a:gd name="connsiteX1" fmla="*/ 3729373 w 4953000"/>
              <a:gd name="connsiteY1" fmla="*/ 0 h 4610100"/>
              <a:gd name="connsiteX2" fmla="*/ 3861135 w 4953000"/>
              <a:gd name="connsiteY2" fmla="*/ 80047 h 4610100"/>
              <a:gd name="connsiteX3" fmla="*/ 4953000 w 4953000"/>
              <a:gd name="connsiteY3" fmla="*/ 2133600 h 4610100"/>
              <a:gd name="connsiteX4" fmla="*/ 2476500 w 4953000"/>
              <a:gd name="connsiteY4" fmla="*/ 4610100 h 4610100"/>
              <a:gd name="connsiteX5" fmla="*/ 0 w 4953000"/>
              <a:gd name="connsiteY5" fmla="*/ 2133600 h 4610100"/>
              <a:gd name="connsiteX6" fmla="*/ 1091866 w 4953000"/>
              <a:gd name="connsiteY6" fmla="*/ 80047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0" h="4610100">
                <a:moveTo>
                  <a:pt x="1223628" y="0"/>
                </a:moveTo>
                <a:lnTo>
                  <a:pt x="3729373" y="0"/>
                </a:lnTo>
                <a:lnTo>
                  <a:pt x="3861135" y="80047"/>
                </a:lnTo>
                <a:cubicBezTo>
                  <a:pt x="4519888" y="525092"/>
                  <a:pt x="4953000" y="1278767"/>
                  <a:pt x="4953000" y="2133600"/>
                </a:cubicBezTo>
                <a:cubicBezTo>
                  <a:pt x="4953000" y="3501333"/>
                  <a:pt x="3844233" y="4610100"/>
                  <a:pt x="2476500" y="4610100"/>
                </a:cubicBezTo>
                <a:cubicBezTo>
                  <a:pt x="1108767" y="4610100"/>
                  <a:pt x="0" y="3501333"/>
                  <a:pt x="0" y="2133600"/>
                </a:cubicBezTo>
                <a:cubicBezTo>
                  <a:pt x="0" y="1278767"/>
                  <a:pt x="433112" y="525092"/>
                  <a:pt x="1091866" y="80047"/>
                </a:cubicBezTo>
                <a:close/>
              </a:path>
            </a:pathLst>
          </a:custGeom>
          <a:blipFill rotWithShape="1">
            <a:blip r:embed="rId4"/>
            <a:srcRect/>
            <a:stretch>
              <a:fillRect l="-293" t="-1347" r="-48462" b="-1778"/>
            </a:stretch>
          </a:blip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3" name="任意多边形 22"/>
          <p:cNvSpPr/>
          <p:nvPr>
            <p:custDataLst>
              <p:tags r:id="rId5"/>
            </p:custDataLst>
          </p:nvPr>
        </p:nvSpPr>
        <p:spPr>
          <a:xfrm>
            <a:off x="8628" y="2372813"/>
            <a:ext cx="4793411" cy="4467932"/>
          </a:xfrm>
          <a:custGeom>
            <a:avLst/>
            <a:gdLst>
              <a:gd name="connsiteX0" fmla="*/ 1822450 w 4114800"/>
              <a:gd name="connsiteY0" fmla="*/ 0 h 3835400"/>
              <a:gd name="connsiteX1" fmla="*/ 4114800 w 4114800"/>
              <a:gd name="connsiteY1" fmla="*/ 2292350 h 3835400"/>
              <a:gd name="connsiteX2" fmla="*/ 3591339 w 4114800"/>
              <a:gd name="connsiteY2" fmla="*/ 3750498 h 3835400"/>
              <a:gd name="connsiteX3" fmla="*/ 3514174 w 4114800"/>
              <a:gd name="connsiteY3" fmla="*/ 3835400 h 3835400"/>
              <a:gd name="connsiteX4" fmla="*/ 131655 w 4114800"/>
              <a:gd name="connsiteY4" fmla="*/ 3835400 h 3835400"/>
              <a:gd name="connsiteX5" fmla="*/ 53561 w 4114800"/>
              <a:gd name="connsiteY5" fmla="*/ 3750498 h 3835400"/>
              <a:gd name="connsiteX6" fmla="*/ 0 w 4114800"/>
              <a:gd name="connsiteY6" fmla="*/ 3678871 h 3835400"/>
              <a:gd name="connsiteX7" fmla="*/ 0 w 4114800"/>
              <a:gd name="connsiteY7" fmla="*/ 905829 h 3835400"/>
              <a:gd name="connsiteX8" fmla="*/ 53561 w 4114800"/>
              <a:gd name="connsiteY8" fmla="*/ 834203 h 3835400"/>
              <a:gd name="connsiteX9" fmla="*/ 1822450 w 4114800"/>
              <a:gd name="connsiteY9" fmla="*/ 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800" h="3835400">
                <a:moveTo>
                  <a:pt x="1822450" y="0"/>
                </a:moveTo>
                <a:cubicBezTo>
                  <a:pt x="3088480" y="0"/>
                  <a:pt x="4114800" y="1026320"/>
                  <a:pt x="4114800" y="2292350"/>
                </a:cubicBezTo>
                <a:cubicBezTo>
                  <a:pt x="4114800" y="2846238"/>
                  <a:pt x="3918356" y="3354245"/>
                  <a:pt x="3591339" y="3750498"/>
                </a:cubicBezTo>
                <a:lnTo>
                  <a:pt x="3514174" y="3835400"/>
                </a:lnTo>
                <a:lnTo>
                  <a:pt x="131655" y="3835400"/>
                </a:lnTo>
                <a:lnTo>
                  <a:pt x="53561" y="3750498"/>
                </a:lnTo>
                <a:lnTo>
                  <a:pt x="0" y="3678871"/>
                </a:lnTo>
                <a:lnTo>
                  <a:pt x="0" y="905829"/>
                </a:lnTo>
                <a:lnTo>
                  <a:pt x="53561" y="834203"/>
                </a:lnTo>
                <a:cubicBezTo>
                  <a:pt x="474012" y="324734"/>
                  <a:pt x="1110308" y="0"/>
                  <a:pt x="1822450" y="0"/>
                </a:cubicBez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4" name="矩形 23"/>
          <p:cNvSpPr/>
          <p:nvPr>
            <p:custDataLst>
              <p:tags r:id="rId6"/>
            </p:custDataLst>
          </p:nvPr>
        </p:nvSpPr>
        <p:spPr>
          <a:xfrm>
            <a:off x="6236335" y="5536565"/>
            <a:ext cx="6246495" cy="1330325"/>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rgbClr val="FF3300"/>
                </a:solidFill>
                <a:uFillTx/>
                <a:latin typeface="+mj-lt"/>
                <a:ea typeface="+mj-ea"/>
                <a:cs typeface="+mj-cs"/>
              </a:rPr>
              <a:t>续</a:t>
            </a:r>
            <a:endParaRPr lang="zh-CN" altLang="en-US" sz="4800" b="1" dirty="0">
              <a:solidFill>
                <a:srgbClr val="FF3300"/>
              </a:solidFill>
              <a:uFillTx/>
              <a:latin typeface="+mj-lt"/>
              <a:ea typeface="+mj-ea"/>
              <a:cs typeface="+mj-cs"/>
            </a:endParaRPr>
          </a:p>
        </p:txBody>
      </p:sp>
      <p:sp>
        <p:nvSpPr>
          <p:cNvPr id="25" name="矩形 24"/>
          <p:cNvSpPr/>
          <p:nvPr>
            <p:custDataLst>
              <p:tags r:id="rId7"/>
            </p:custDataLst>
          </p:nvPr>
        </p:nvSpPr>
        <p:spPr>
          <a:xfrm>
            <a:off x="8890" y="635"/>
            <a:ext cx="6395720" cy="683958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buClr>
                <a:schemeClr val="accent1"/>
              </a:buClr>
            </a:pPr>
            <a:r>
              <a:rPr lang="en-US" altLang="zh-CN" sz="2400" b="1" dirty="0">
                <a:solidFill>
                  <a:srgbClr val="C00000"/>
                </a:solidFill>
                <a:effectLst>
                  <a:outerShdw blurRad="38100" dist="38100" dir="2700000" algn="tl">
                    <a:srgbClr val="000000">
                      <a:alpha val="43137"/>
                    </a:srgbClr>
                  </a:outerShdw>
                </a:effectLst>
                <a:uFillTx/>
                <a:sym typeface="+mn-ea"/>
              </a:rPr>
              <a:t>5</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sz="2000" b="1" dirty="0">
                <a:solidFill>
                  <a:srgbClr val="FFC000"/>
                </a:solidFill>
                <a:effectLst>
                  <a:outerShdw blurRad="38100" dist="38100" dir="2700000" algn="tl">
                    <a:srgbClr val="000000">
                      <a:alpha val="43137"/>
                    </a:srgbClr>
                  </a:outerShdw>
                </a:effectLst>
                <a:uFillTx/>
                <a:sym typeface="+mn-ea"/>
              </a:rPr>
              <a:t>Revenue Streams</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的收入来源主要为广告服务、技术许可，将其提供的免费搜索服务向需要发布广告的客户收费。</a:t>
            </a:r>
            <a:r>
              <a:rPr lang="en-US" altLang="zh-CN" sz="2400" b="1" dirty="0">
                <a:solidFill>
                  <a:srgbClr val="00B050"/>
                </a:solidFill>
                <a:effectLst>
                  <a:outerShdw blurRad="38100" dist="38100" dir="2700000" algn="tl">
                    <a:srgbClr val="000000">
                      <a:alpha val="43137"/>
                    </a:srgbClr>
                  </a:outerShdw>
                </a:effectLst>
                <a:uFillTx/>
                <a:sym typeface="+mn-ea"/>
              </a:rPr>
              <a:t>6</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sz="2000" b="1" dirty="0">
                <a:solidFill>
                  <a:srgbClr val="FF0000"/>
                </a:solidFill>
                <a:effectLst>
                  <a:outerShdw blurRad="38100" dist="38100" dir="2700000" algn="tl">
                    <a:srgbClr val="000000">
                      <a:alpha val="43137"/>
                    </a:srgbClr>
                  </a:outerShdw>
                </a:effectLst>
                <a:uFillTx/>
                <a:sym typeface="+mn-ea"/>
              </a:rPr>
              <a:t>Key Resource</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的核心资源是搜索平台，这个平台支撑着网页搜索、广告投放和第三方内容货币化。这些服务都是建立在由大规模</a:t>
            </a:r>
            <a:r>
              <a:rPr lang="en-US" altLang="zh-CN" b="1" dirty="0">
                <a:solidFill>
                  <a:srgbClr val="0070C0"/>
                </a:solidFill>
                <a:effectLst>
                  <a:outerShdw blurRad="38100" dist="38100" dir="2700000" algn="tl">
                    <a:srgbClr val="000000">
                      <a:alpha val="43137"/>
                    </a:srgbClr>
                  </a:outerShdw>
                </a:effectLst>
                <a:uFillTx/>
                <a:sym typeface="+mn-ea"/>
              </a:rPr>
              <a:t>IT</a:t>
            </a:r>
            <a:r>
              <a:rPr lang="zh-CN" altLang="en-US" b="1" dirty="0">
                <a:solidFill>
                  <a:srgbClr val="0070C0"/>
                </a:solidFill>
                <a:effectLst>
                  <a:outerShdw blurRad="38100" dist="38100" dir="2700000" algn="tl">
                    <a:srgbClr val="000000">
                      <a:alpha val="43137"/>
                    </a:srgbClr>
                  </a:outerShdw>
                </a:effectLst>
                <a:uFillTx/>
                <a:sym typeface="+mn-ea"/>
              </a:rPr>
              <a:t>基础设施支持的高度复杂专有搜索和匹配算法基础上的。</a:t>
            </a:r>
            <a:r>
              <a:rPr lang="en-US" altLang="zh-CN" sz="2400" b="1" dirty="0">
                <a:solidFill>
                  <a:srgbClr val="FF3300"/>
                </a:solidFill>
                <a:effectLst>
                  <a:outerShdw blurRad="38100" dist="38100" dir="2700000" algn="tl">
                    <a:srgbClr val="000000">
                      <a:alpha val="43137"/>
                    </a:srgbClr>
                  </a:outerShdw>
                </a:effectLst>
                <a:uFillTx/>
                <a:sym typeface="+mn-ea"/>
              </a:rPr>
              <a:t>7</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sz="2000" b="1" dirty="0">
                <a:solidFill>
                  <a:srgbClr val="00B050"/>
                </a:solidFill>
                <a:effectLst>
                  <a:outerShdw blurRad="38100" dist="38100" dir="2700000" algn="tl">
                    <a:srgbClr val="000000">
                      <a:alpha val="43137"/>
                    </a:srgbClr>
                  </a:outerShdw>
                </a:effectLst>
                <a:uFillTx/>
                <a:sym typeface="+mn-ea"/>
              </a:rPr>
              <a:t>Key Activities</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本身是在做组织和知识的行业，并且也身处服务业，提供着各种网络服务，它蕴含着很多我们并不知道的领域。</a:t>
            </a:r>
            <a:r>
              <a:rPr lang="en-US" altLang="zh-CN" sz="2400" b="1" dirty="0">
                <a:solidFill>
                  <a:srgbClr val="FF8D41"/>
                </a:solidFill>
                <a:effectLst>
                  <a:outerShdw blurRad="38100" dist="38100" dir="2700000" algn="tl">
                    <a:srgbClr val="000000">
                      <a:alpha val="43137"/>
                    </a:srgbClr>
                  </a:outerShdw>
                </a:effectLst>
                <a:uFillTx/>
                <a:sym typeface="+mn-ea"/>
              </a:rPr>
              <a:t>8</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sz="2000" b="1" dirty="0">
                <a:solidFill>
                  <a:srgbClr val="7030A0"/>
                </a:solidFill>
                <a:effectLst>
                  <a:outerShdw blurRad="38100" dist="38100" dir="2700000" algn="tl">
                    <a:srgbClr val="000000">
                      <a:alpha val="43137"/>
                    </a:srgbClr>
                  </a:outerShdw>
                </a:effectLst>
                <a:uFillTx/>
                <a:sym typeface="+mn-ea"/>
              </a:rPr>
              <a:t>Key</a:t>
            </a:r>
            <a:r>
              <a:rPr lang="en-US" altLang="zh-CN" b="1" dirty="0">
                <a:solidFill>
                  <a:srgbClr val="0070C0"/>
                </a:solidFill>
                <a:effectLst>
                  <a:outerShdw blurRad="38100" dist="38100" dir="2700000" algn="tl">
                    <a:srgbClr val="000000">
                      <a:alpha val="43137"/>
                    </a:srgbClr>
                  </a:outerShdw>
                </a:effectLst>
                <a:uFillTx/>
                <a:sym typeface="+mn-ea"/>
              </a:rPr>
              <a:t> </a:t>
            </a:r>
            <a:r>
              <a:rPr lang="en-US" altLang="zh-CN" sz="2000" b="1" dirty="0">
                <a:solidFill>
                  <a:srgbClr val="7030A0"/>
                </a:solidFill>
                <a:effectLst>
                  <a:outerShdw blurRad="38100" dist="38100" dir="2700000" algn="tl">
                    <a:srgbClr val="000000">
                      <a:alpha val="43137"/>
                    </a:srgbClr>
                  </a:outerShdw>
                </a:effectLst>
                <a:uFillTx/>
                <a:sym typeface="+mn-ea"/>
              </a:rPr>
              <a:t>Parnerships</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的合作伙伴往往是国际上的著名的商业公司，像迅雷、新浪等就给</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提供了一个极好的平台，利用领先的技术，开展着搜索、资源、广告方面的全方位战略合作。</a:t>
            </a:r>
            <a:r>
              <a:rPr lang="en-US" altLang="zh-CN" sz="2400" b="1" dirty="0">
                <a:solidFill>
                  <a:srgbClr val="FFFF00"/>
                </a:solidFill>
                <a:effectLst>
                  <a:outerShdw blurRad="38100" dist="38100" dir="2700000" algn="tl">
                    <a:srgbClr val="000000">
                      <a:alpha val="43137"/>
                    </a:srgbClr>
                  </a:outerShdw>
                </a:effectLst>
                <a:uFillTx/>
                <a:sym typeface="+mn-ea"/>
              </a:rPr>
              <a:t>9</a:t>
            </a:r>
            <a:r>
              <a:rPr lang="zh-CN" altLang="en-US" b="1" dirty="0">
                <a:solidFill>
                  <a:srgbClr val="0070C0"/>
                </a:solidFill>
                <a:effectLst>
                  <a:outerShdw blurRad="38100" dist="38100" dir="2700000" algn="tl">
                    <a:srgbClr val="000000">
                      <a:alpha val="43137"/>
                    </a:srgbClr>
                  </a:outerShdw>
                </a:effectLst>
                <a:uFillTx/>
                <a:sym typeface="+mn-ea"/>
              </a:rPr>
              <a:t>、</a:t>
            </a:r>
            <a:r>
              <a:rPr lang="en-US" altLang="zh-CN" sz="2000" b="1" dirty="0">
                <a:solidFill>
                  <a:srgbClr val="FF3300"/>
                </a:solidFill>
                <a:effectLst>
                  <a:outerShdw blurRad="38100" dist="38100" dir="2700000" algn="tl">
                    <a:srgbClr val="000000">
                      <a:alpha val="43137"/>
                    </a:srgbClr>
                  </a:outerShdw>
                </a:effectLst>
                <a:uFillTx/>
                <a:sym typeface="+mn-ea"/>
              </a:rPr>
              <a:t>Cost   Structure</a:t>
            </a:r>
            <a:r>
              <a:rPr lang="en-US" altLang="zh-CN" b="1" dirty="0">
                <a:solidFill>
                  <a:srgbClr val="0070C0"/>
                </a:solidFill>
                <a:effectLst>
                  <a:outerShdw blurRad="38100" dist="38100" dir="2700000" algn="tl">
                    <a:srgbClr val="000000">
                      <a:alpha val="43137"/>
                    </a:srgbClr>
                  </a:outerShdw>
                </a:effectLst>
                <a:uFillTx/>
                <a:sym typeface="+mn-ea"/>
              </a:rPr>
              <a:t>:</a:t>
            </a:r>
            <a:r>
              <a:rPr lang="zh-CN" altLang="en-US" b="1" dirty="0">
                <a:solidFill>
                  <a:srgbClr val="0070C0"/>
                </a:solidFill>
                <a:effectLst>
                  <a:outerShdw blurRad="38100" dist="38100" dir="2700000" algn="tl">
                    <a:srgbClr val="000000">
                      <a:alpha val="43137"/>
                    </a:srgbClr>
                  </a:outerShdw>
                </a:effectLst>
                <a:uFillTx/>
                <a:sym typeface="+mn-ea"/>
              </a:rPr>
              <a:t>随着核心搜索广告业务和移动广告业务的快速发展，除了人才资金以外，还需要支持</a:t>
            </a:r>
            <a:r>
              <a:rPr lang="en-US" altLang="zh-CN" b="1" dirty="0">
                <a:solidFill>
                  <a:srgbClr val="0070C0"/>
                </a:solidFill>
                <a:effectLst>
                  <a:outerShdw blurRad="38100" dist="38100" dir="2700000" algn="tl">
                    <a:srgbClr val="000000">
                      <a:alpha val="43137"/>
                    </a:srgbClr>
                  </a:outerShdw>
                </a:effectLst>
                <a:uFillTx/>
                <a:sym typeface="+mn-ea"/>
              </a:rPr>
              <a:t>Google</a:t>
            </a:r>
            <a:r>
              <a:rPr lang="zh-CN" altLang="en-US" b="1" dirty="0">
                <a:solidFill>
                  <a:srgbClr val="0070C0"/>
                </a:solidFill>
                <a:effectLst>
                  <a:outerShdw blurRad="38100" dist="38100" dir="2700000" algn="tl">
                    <a:srgbClr val="000000">
                      <a:alpha val="43137"/>
                    </a:srgbClr>
                  </a:outerShdw>
                </a:effectLst>
                <a:uFillTx/>
                <a:sym typeface="+mn-ea"/>
              </a:rPr>
              <a:t>众多产品研发及技术开发的庞大资金和自身推广的成本费。</a:t>
            </a:r>
            <a:endParaRPr lang="zh-CN" altLang="en-US" b="1" dirty="0">
              <a:solidFill>
                <a:srgbClr val="0070C0"/>
              </a:solidFill>
              <a:effectLst>
                <a:outerShdw blurRad="38100" dist="38100" dir="2700000" algn="tl">
                  <a:srgbClr val="000000">
                    <a:alpha val="43137"/>
                  </a:srgbClr>
                </a:outerShdw>
              </a:effectLst>
              <a:uFillTx/>
              <a:sym typeface="+mn-ea"/>
            </a:endParaRPr>
          </a:p>
        </p:txBody>
      </p:sp>
    </p:spTree>
    <p:custDataLst>
      <p:tags r:id="rId8"/>
    </p:custDataLst>
  </p:cSld>
  <p:clrMapOvr>
    <a:masterClrMapping/>
  </p:clrMapOvr>
  <p:transition spd="slow">
    <p:split orient="vert"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custDataLst>
              <p:tags r:id="rId1"/>
            </p:custDataLst>
          </p:nvPr>
        </p:nvGrpSpPr>
        <p:grpSpPr>
          <a:xfrm>
            <a:off x="3260939" y="1729976"/>
            <a:ext cx="6022398" cy="1120736"/>
            <a:chOff x="1736939" y="2896935"/>
            <a:chExt cx="6022398" cy="1120736"/>
          </a:xfrm>
        </p:grpSpPr>
        <p:grpSp>
          <p:nvGrpSpPr>
            <p:cNvPr id="2" name="组合 1"/>
            <p:cNvGrpSpPr/>
            <p:nvPr/>
          </p:nvGrpSpPr>
          <p:grpSpPr>
            <a:xfrm>
              <a:off x="1736939" y="2896935"/>
              <a:ext cx="1120736" cy="1120736"/>
              <a:chOff x="1736939" y="2896935"/>
              <a:chExt cx="1120736" cy="1120736"/>
            </a:xfrm>
          </p:grpSpPr>
          <p:sp>
            <p:nvSpPr>
              <p:cNvPr id="11" name="任意多边形 10"/>
              <p:cNvSpPr/>
              <p:nvPr>
                <p:custDataLst>
                  <p:tags r:id="rId2"/>
                </p:custDataLst>
              </p:nvPr>
            </p:nvSpPr>
            <p:spPr>
              <a:xfrm>
                <a:off x="1736939" y="2896935"/>
                <a:ext cx="1120736" cy="1120736"/>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ln>
                <a:noFill/>
              </a:ln>
            </p:spPr>
            <p:style>
              <a:lnRef idx="2">
                <a:srgbClr val="2CBEBB">
                  <a:shade val="50000"/>
                </a:srgbClr>
              </a:lnRef>
              <a:fillRef idx="1">
                <a:srgbClr val="2CBEBB"/>
              </a:fillRef>
              <a:effectRef idx="0">
                <a:srgbClr val="2CBEBB"/>
              </a:effectRef>
              <a:fontRef idx="minor">
                <a:srgbClr val="FFFFFF"/>
              </a:fontRef>
            </p:style>
            <p:txBody>
              <a:bodyPr rtlCol="0" anchor="ctr" anchorCtr="0">
                <a:normAutofit/>
              </a:bodyPr>
              <a:p>
                <a:pPr algn="ctr"/>
                <a:r>
                  <a:rPr lang="en-US" altLang="zh-CN" sz="3200" b="1" dirty="0">
                    <a:solidFill>
                      <a:srgbClr val="FFFFFF"/>
                    </a:solidFill>
                  </a:rPr>
                  <a:t>1</a:t>
                </a:r>
                <a:endParaRPr lang="zh-CN" altLang="en-US" sz="3200" b="1" dirty="0">
                  <a:solidFill>
                    <a:srgbClr val="FFFFFF"/>
                  </a:solidFill>
                </a:endParaRPr>
              </a:p>
            </p:txBody>
          </p:sp>
          <p:cxnSp>
            <p:nvCxnSpPr>
              <p:cNvPr id="3" name="直接连接符 2"/>
              <p:cNvCxnSpPr/>
              <p:nvPr>
                <p:custDataLst>
                  <p:tags r:id="rId3"/>
                </p:custDataLst>
              </p:nvPr>
            </p:nvCxnSpPr>
            <p:spPr>
              <a:xfrm flipV="1">
                <a:off x="2017123" y="2896935"/>
                <a:ext cx="264944" cy="280184"/>
              </a:xfrm>
              <a:prstGeom prst="line">
                <a:avLst/>
              </a:prstGeom>
              <a:ln w="28575">
                <a:solidFill>
                  <a:srgbClr val="2CBEBB">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4" name="直接连接符 3"/>
              <p:cNvCxnSpPr/>
              <p:nvPr>
                <p:custDataLst>
                  <p:tags r:id="rId4"/>
                </p:custDataLst>
              </p:nvPr>
            </p:nvCxnSpPr>
            <p:spPr>
              <a:xfrm flipV="1">
                <a:off x="2297307" y="3737487"/>
                <a:ext cx="264944" cy="280184"/>
              </a:xfrm>
              <a:prstGeom prst="line">
                <a:avLst/>
              </a:prstGeom>
              <a:ln w="28575">
                <a:solidFill>
                  <a:srgbClr val="2CBEBB">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5" name="直接连接符 4"/>
              <p:cNvCxnSpPr/>
              <p:nvPr>
                <p:custDataLst>
                  <p:tags r:id="rId5"/>
                </p:custDataLst>
              </p:nvPr>
            </p:nvCxnSpPr>
            <p:spPr>
              <a:xfrm rot="16200000" flipV="1">
                <a:off x="2585111" y="3169499"/>
                <a:ext cx="264944" cy="280184"/>
              </a:xfrm>
              <a:prstGeom prst="line">
                <a:avLst/>
              </a:prstGeom>
              <a:ln w="28575">
                <a:solidFill>
                  <a:srgbClr val="2CBEBB">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6" name="直接连接符 5"/>
              <p:cNvCxnSpPr/>
              <p:nvPr>
                <p:custDataLst>
                  <p:tags r:id="rId6"/>
                </p:custDataLst>
              </p:nvPr>
            </p:nvCxnSpPr>
            <p:spPr>
              <a:xfrm rot="16200000" flipV="1">
                <a:off x="1744559" y="3464923"/>
                <a:ext cx="264944" cy="280184"/>
              </a:xfrm>
              <a:prstGeom prst="line">
                <a:avLst/>
              </a:prstGeom>
              <a:ln w="28575">
                <a:solidFill>
                  <a:srgbClr val="2CBEBB">
                    <a:lumMod val="20000"/>
                    <a:lumOff val="80000"/>
                  </a:srgbClr>
                </a:solidFill>
              </a:ln>
            </p:spPr>
            <p:style>
              <a:lnRef idx="1">
                <a:srgbClr val="2CBEBB"/>
              </a:lnRef>
              <a:fillRef idx="0">
                <a:srgbClr val="2CBEBB"/>
              </a:fillRef>
              <a:effectRef idx="0">
                <a:srgbClr val="2CBEBB"/>
              </a:effectRef>
              <a:fontRef idx="minor">
                <a:srgbClr val="5F5F5F"/>
              </a:fontRef>
            </p:style>
          </p:cxnSp>
        </p:grpSp>
        <p:sp>
          <p:nvSpPr>
            <p:cNvPr id="12" name="文本框 11"/>
            <p:cNvSpPr txBox="1"/>
            <p:nvPr>
              <p:custDataLst>
                <p:tags r:id="rId7"/>
              </p:custDataLst>
            </p:nvPr>
          </p:nvSpPr>
          <p:spPr>
            <a:xfrm>
              <a:off x="3122619" y="2912538"/>
              <a:ext cx="4636718" cy="1089529"/>
            </a:xfrm>
            <a:prstGeom prst="rect">
              <a:avLst/>
            </a:prstGeom>
            <a:noFill/>
          </p:spPr>
          <p:txBody>
            <a:bodyPr wrap="square" rtlCol="0" anchor="ctr" anchorCtr="0">
              <a:normAutofit lnSpcReduction="10000"/>
            </a:bodyPr>
            <a:p>
              <a:pPr>
                <a:lnSpc>
                  <a:spcPct val="120000"/>
                </a:lnSpc>
              </a:pPr>
              <a:r>
                <a:rPr lang="zh-CN" altLang="en-US" sz="1400" b="1">
                  <a:solidFill>
                    <a:schemeClr val="tx1"/>
                  </a:solidFill>
                  <a:uFillTx/>
                </a:rPr>
                <a:t>谷歌眼镜，于</a:t>
              </a:r>
              <a:r>
                <a:rPr lang="en-US" altLang="zh-CN" sz="1400" b="1">
                  <a:solidFill>
                    <a:schemeClr val="tx1"/>
                  </a:solidFill>
                  <a:uFillTx/>
                </a:rPr>
                <a:t>2014</a:t>
              </a:r>
              <a:r>
                <a:rPr lang="zh-CN" altLang="en-US" sz="1400" b="1">
                  <a:solidFill>
                    <a:schemeClr val="tx1"/>
                  </a:solidFill>
                  <a:uFillTx/>
                </a:rPr>
                <a:t>年</a:t>
              </a:r>
              <a:r>
                <a:rPr lang="en-US" altLang="zh-CN" sz="1400" b="1">
                  <a:solidFill>
                    <a:schemeClr val="tx1"/>
                  </a:solidFill>
                  <a:uFillTx/>
                </a:rPr>
                <a:t>4</a:t>
              </a:r>
              <a:r>
                <a:rPr lang="zh-CN" altLang="en-US" sz="1400" b="1">
                  <a:solidFill>
                    <a:schemeClr val="tx1"/>
                  </a:solidFill>
                  <a:uFillTx/>
                </a:rPr>
                <a:t>月</a:t>
              </a:r>
              <a:r>
                <a:rPr lang="en-US" altLang="zh-CN" sz="1400" b="1">
                  <a:solidFill>
                    <a:schemeClr val="tx1"/>
                  </a:solidFill>
                  <a:uFillTx/>
                </a:rPr>
                <a:t>15</a:t>
              </a:r>
              <a:r>
                <a:rPr lang="zh-CN" altLang="en-US" sz="1400" b="1">
                  <a:solidFill>
                    <a:schemeClr val="tx1"/>
                  </a:solidFill>
                  <a:uFillTx/>
                </a:rPr>
                <a:t>日公开对美国公众限时限量销售，后来于</a:t>
              </a:r>
              <a:r>
                <a:rPr lang="en-US" altLang="zh-CN" sz="1400" b="1">
                  <a:solidFill>
                    <a:schemeClr val="tx1"/>
                  </a:solidFill>
                  <a:uFillTx/>
                </a:rPr>
                <a:t>5</a:t>
              </a:r>
              <a:r>
                <a:rPr lang="zh-CN" altLang="en-US" sz="1400" b="1">
                  <a:solidFill>
                    <a:schemeClr val="tx1"/>
                  </a:solidFill>
                  <a:uFillTx/>
                </a:rPr>
                <a:t>月</a:t>
              </a:r>
              <a:r>
                <a:rPr lang="en-US" altLang="zh-CN" sz="1400" b="1">
                  <a:solidFill>
                    <a:schemeClr val="tx1"/>
                  </a:solidFill>
                  <a:uFillTx/>
                </a:rPr>
                <a:t>22</a:t>
              </a:r>
              <a:r>
                <a:rPr lang="zh-CN" altLang="en-US" sz="1400" b="1">
                  <a:solidFill>
                    <a:schemeClr val="tx1"/>
                  </a:solidFill>
                  <a:uFillTx/>
                </a:rPr>
                <a:t>日因其引发眼部疼痛发起争议，，最后与 于</a:t>
              </a:r>
              <a:r>
                <a:rPr lang="en-US" altLang="zh-CN" sz="1400" b="1">
                  <a:solidFill>
                    <a:schemeClr val="tx1"/>
                  </a:solidFill>
                  <a:uFillTx/>
                </a:rPr>
                <a:t>6</a:t>
              </a:r>
              <a:r>
                <a:rPr lang="zh-CN" altLang="en-US" sz="1400" b="1">
                  <a:solidFill>
                    <a:schemeClr val="tx1"/>
                  </a:solidFill>
                  <a:uFillTx/>
                </a:rPr>
                <a:t>月</a:t>
              </a:r>
              <a:r>
                <a:rPr lang="en-US" altLang="zh-CN" sz="1400" b="1">
                  <a:solidFill>
                    <a:schemeClr val="tx1"/>
                  </a:solidFill>
                  <a:uFillTx/>
                </a:rPr>
                <a:t>25</a:t>
              </a:r>
              <a:r>
                <a:rPr lang="zh-CN" altLang="en-US" sz="1400" b="1">
                  <a:solidFill>
                    <a:schemeClr val="tx1"/>
                  </a:solidFill>
                  <a:uFillTx/>
                </a:rPr>
                <a:t>日硬件得到升级，增加到</a:t>
              </a:r>
              <a:r>
                <a:rPr lang="en-US" altLang="zh-CN" sz="1400" b="1">
                  <a:solidFill>
                    <a:schemeClr val="tx1"/>
                  </a:solidFill>
                  <a:uFillTx/>
                </a:rPr>
                <a:t>2GB,</a:t>
              </a:r>
              <a:r>
                <a:rPr lang="zh-CN" altLang="en-US" sz="1400" b="1">
                  <a:solidFill>
                    <a:schemeClr val="tx1"/>
                  </a:solidFill>
                  <a:uFillTx/>
                </a:rPr>
                <a:t>支持多个软件同时运行，启动速度加快。</a:t>
              </a:r>
              <a:endParaRPr lang="zh-CN" altLang="en-US" sz="1400" b="1">
                <a:solidFill>
                  <a:schemeClr val="tx1"/>
                </a:solidFill>
                <a:uFillTx/>
              </a:endParaRPr>
            </a:p>
          </p:txBody>
        </p:sp>
      </p:grpSp>
      <p:sp>
        <p:nvSpPr>
          <p:cNvPr id="13" name="TextBox 26"/>
          <p:cNvSpPr txBox="1"/>
          <p:nvPr>
            <p:custDataLst>
              <p:tags r:id="rId8"/>
            </p:custDataLst>
          </p:nvPr>
        </p:nvSpPr>
        <p:spPr>
          <a:xfrm>
            <a:off x="3084105" y="538439"/>
            <a:ext cx="5904413" cy="461665"/>
          </a:xfrm>
          <a:prstGeom prst="rect">
            <a:avLst/>
          </a:prstGeom>
          <a:noFill/>
        </p:spPr>
        <p:txBody>
          <a:bodyPr wrap="square" rtlCol="0" anchor="ctr" anchorCtr="0">
            <a:noAutofit/>
          </a:bodyPr>
          <a:p>
            <a:pPr algn="ctr"/>
            <a:r>
              <a:rPr lang="en-US" altLang="zh-CN" sz="4800" b="1" dirty="0">
                <a:solidFill>
                  <a:srgbClr val="FF3300"/>
                </a:solidFill>
                <a:uFillTx/>
                <a:latin typeface="Arial" panose="020B0604020202020204" pitchFamily="34" charset="0"/>
                <a:ea typeface="黑体" panose="02010609060101010101" charset="-122"/>
                <a:cs typeface="+mn-ea"/>
              </a:rPr>
              <a:t>Google</a:t>
            </a:r>
            <a:r>
              <a:rPr lang="zh-CN" altLang="en-US" sz="4800" b="1" dirty="0">
                <a:solidFill>
                  <a:srgbClr val="FF3300"/>
                </a:solidFill>
                <a:uFillTx/>
                <a:latin typeface="Arial" panose="020B0604020202020204" pitchFamily="34" charset="0"/>
                <a:ea typeface="黑体" panose="02010609060101010101" charset="-122"/>
                <a:cs typeface="+mn-ea"/>
              </a:rPr>
              <a:t>旗下研发产品</a:t>
            </a:r>
            <a:endParaRPr lang="zh-CN" altLang="en-US" sz="4800" b="1" dirty="0">
              <a:solidFill>
                <a:srgbClr val="FF3300"/>
              </a:solidFill>
              <a:uFillTx/>
              <a:latin typeface="Arial" panose="020B0604020202020204" pitchFamily="34" charset="0"/>
              <a:ea typeface="黑体" panose="02010609060101010101" charset="-122"/>
              <a:cs typeface="+mn-ea"/>
            </a:endParaRPr>
          </a:p>
        </p:txBody>
      </p:sp>
      <p:grpSp>
        <p:nvGrpSpPr>
          <p:cNvPr id="8" name="组合 7"/>
          <p:cNvGrpSpPr/>
          <p:nvPr>
            <p:custDataLst>
              <p:tags r:id="rId9"/>
            </p:custDataLst>
          </p:nvPr>
        </p:nvGrpSpPr>
        <p:grpSpPr>
          <a:xfrm>
            <a:off x="3260939" y="3123348"/>
            <a:ext cx="6022398" cy="1120736"/>
            <a:chOff x="1736939" y="3123348"/>
            <a:chExt cx="6022398" cy="1120736"/>
          </a:xfrm>
        </p:grpSpPr>
        <p:sp>
          <p:nvSpPr>
            <p:cNvPr id="17" name="任意多边形 16"/>
            <p:cNvSpPr/>
            <p:nvPr>
              <p:custDataLst>
                <p:tags r:id="rId10"/>
              </p:custDataLst>
            </p:nvPr>
          </p:nvSpPr>
          <p:spPr>
            <a:xfrm>
              <a:off x="1736939" y="3123348"/>
              <a:ext cx="1120736" cy="1120736"/>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solidFill>
              <a:srgbClr val="40D096"/>
            </a:solidFill>
            <a:ln>
              <a:noFill/>
            </a:ln>
          </p:spPr>
          <p:style>
            <a:lnRef idx="2">
              <a:srgbClr val="2CBEBB">
                <a:shade val="50000"/>
              </a:srgbClr>
            </a:lnRef>
            <a:fillRef idx="1">
              <a:srgbClr val="2CBEBB"/>
            </a:fillRef>
            <a:effectRef idx="0">
              <a:srgbClr val="2CBEBB"/>
            </a:effectRef>
            <a:fontRef idx="minor">
              <a:srgbClr val="FFFFFF"/>
            </a:fontRef>
          </p:style>
          <p:txBody>
            <a:bodyPr rtlCol="0" anchor="ctr" anchorCtr="0">
              <a:normAutofit/>
            </a:bodyPr>
            <a:p>
              <a:pPr algn="ctr"/>
              <a:r>
                <a:rPr lang="en-US" altLang="zh-CN" sz="3200" b="1" dirty="0">
                  <a:solidFill>
                    <a:srgbClr val="FFFFFF"/>
                  </a:solidFill>
                </a:rPr>
                <a:t>2</a:t>
              </a:r>
              <a:endParaRPr lang="zh-CN" altLang="en-US" sz="3200" b="1" dirty="0">
                <a:solidFill>
                  <a:srgbClr val="FFFFFF"/>
                </a:solidFill>
              </a:endParaRPr>
            </a:p>
          </p:txBody>
        </p:sp>
        <p:cxnSp>
          <p:nvCxnSpPr>
            <p:cNvPr id="18" name="直接连接符 17"/>
            <p:cNvCxnSpPr/>
            <p:nvPr>
              <p:custDataLst>
                <p:tags r:id="rId11"/>
              </p:custDataLst>
            </p:nvPr>
          </p:nvCxnSpPr>
          <p:spPr>
            <a:xfrm flipV="1">
              <a:off x="2017123" y="3123348"/>
              <a:ext cx="264944" cy="280184"/>
            </a:xfrm>
            <a:prstGeom prst="line">
              <a:avLst/>
            </a:prstGeom>
            <a:ln w="28575">
              <a:solidFill>
                <a:srgbClr val="40D096">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19" name="直接连接符 18"/>
            <p:cNvCxnSpPr/>
            <p:nvPr>
              <p:custDataLst>
                <p:tags r:id="rId12"/>
              </p:custDataLst>
            </p:nvPr>
          </p:nvCxnSpPr>
          <p:spPr>
            <a:xfrm flipV="1">
              <a:off x="2297307" y="3963900"/>
              <a:ext cx="264944" cy="280184"/>
            </a:xfrm>
            <a:prstGeom prst="line">
              <a:avLst/>
            </a:prstGeom>
            <a:ln w="28575">
              <a:solidFill>
                <a:srgbClr val="40D096">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20" name="直接连接符 19"/>
            <p:cNvCxnSpPr/>
            <p:nvPr>
              <p:custDataLst>
                <p:tags r:id="rId13"/>
              </p:custDataLst>
            </p:nvPr>
          </p:nvCxnSpPr>
          <p:spPr>
            <a:xfrm rot="16200000" flipV="1">
              <a:off x="2585111" y="3395912"/>
              <a:ext cx="264944" cy="280184"/>
            </a:xfrm>
            <a:prstGeom prst="line">
              <a:avLst/>
            </a:prstGeom>
            <a:ln w="28575">
              <a:solidFill>
                <a:srgbClr val="40D096">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21" name="直接连接符 20"/>
            <p:cNvCxnSpPr/>
            <p:nvPr>
              <p:custDataLst>
                <p:tags r:id="rId14"/>
              </p:custDataLst>
            </p:nvPr>
          </p:nvCxnSpPr>
          <p:spPr>
            <a:xfrm rot="16200000" flipV="1">
              <a:off x="1744559" y="3691336"/>
              <a:ext cx="264944" cy="280184"/>
            </a:xfrm>
            <a:prstGeom prst="line">
              <a:avLst/>
            </a:prstGeom>
            <a:ln w="28575">
              <a:solidFill>
                <a:srgbClr val="40D096">
                  <a:lumMod val="20000"/>
                  <a:lumOff val="80000"/>
                </a:srgbClr>
              </a:solidFill>
            </a:ln>
          </p:spPr>
          <p:style>
            <a:lnRef idx="1">
              <a:srgbClr val="2CBEBB"/>
            </a:lnRef>
            <a:fillRef idx="0">
              <a:srgbClr val="2CBEBB"/>
            </a:fillRef>
            <a:effectRef idx="0">
              <a:srgbClr val="2CBEBB"/>
            </a:effectRef>
            <a:fontRef idx="minor">
              <a:srgbClr val="5F5F5F"/>
            </a:fontRef>
          </p:style>
        </p:cxnSp>
        <p:sp>
          <p:nvSpPr>
            <p:cNvPr id="16" name="文本框 15"/>
            <p:cNvSpPr txBox="1"/>
            <p:nvPr>
              <p:custDataLst>
                <p:tags r:id="rId15"/>
              </p:custDataLst>
            </p:nvPr>
          </p:nvSpPr>
          <p:spPr>
            <a:xfrm>
              <a:off x="3122619" y="3138951"/>
              <a:ext cx="4636718" cy="1089529"/>
            </a:xfrm>
            <a:prstGeom prst="rect">
              <a:avLst/>
            </a:prstGeom>
            <a:noFill/>
          </p:spPr>
          <p:txBody>
            <a:bodyPr wrap="square" rtlCol="0" anchor="ctr" anchorCtr="0">
              <a:normAutofit fontScale="90000" lnSpcReduction="20000"/>
            </a:bodyPr>
            <a:p>
              <a:pPr>
                <a:lnSpc>
                  <a:spcPct val="120000"/>
                </a:lnSpc>
              </a:pPr>
              <a:r>
                <a:rPr lang="zh-CN" altLang="en-US">
                  <a:solidFill>
                    <a:srgbClr val="FF0000"/>
                  </a:solidFill>
                </a:rPr>
                <a:t>太阳能逆变器，源自</a:t>
              </a:r>
              <a:r>
                <a:rPr lang="en-US" altLang="zh-CN">
                  <a:solidFill>
                    <a:srgbClr val="FF0000"/>
                  </a:solidFill>
                </a:rPr>
                <a:t>2014</a:t>
              </a:r>
              <a:r>
                <a:rPr lang="zh-CN" altLang="en-US">
                  <a:solidFill>
                    <a:srgbClr val="FF0000"/>
                  </a:solidFill>
                </a:rPr>
                <a:t>年</a:t>
              </a:r>
              <a:r>
                <a:rPr lang="en-US" altLang="zh-CN">
                  <a:solidFill>
                    <a:srgbClr val="FF0000"/>
                  </a:solidFill>
                </a:rPr>
                <a:t>5</a:t>
              </a:r>
              <a:r>
                <a:rPr lang="zh-CN" altLang="en-US">
                  <a:solidFill>
                    <a:srgbClr val="FF0000"/>
                  </a:solidFill>
                </a:rPr>
                <a:t>月</a:t>
              </a:r>
              <a:r>
                <a:rPr lang="en-US" altLang="zh-CN">
                  <a:solidFill>
                    <a:srgbClr val="FF0000"/>
                  </a:solidFill>
                </a:rPr>
                <a:t>13</a:t>
              </a:r>
              <a:r>
                <a:rPr lang="zh-CN" altLang="en-US">
                  <a:solidFill>
                    <a:srgbClr val="FF0000"/>
                  </a:solidFill>
                </a:rPr>
                <a:t>日，以</a:t>
              </a:r>
              <a:r>
                <a:rPr lang="en-US" altLang="zh-CN">
                  <a:solidFill>
                    <a:srgbClr val="FF0000"/>
                  </a:solidFill>
                </a:rPr>
                <a:t>100</a:t>
              </a:r>
              <a:r>
                <a:rPr lang="zh-CN" altLang="en-US">
                  <a:solidFill>
                    <a:srgbClr val="FF0000"/>
                  </a:solidFill>
                </a:rPr>
                <a:t>万美元举办名为</a:t>
              </a:r>
              <a:r>
                <a:rPr lang="en-US" altLang="zh-CN">
                  <a:solidFill>
                    <a:srgbClr val="FF0000"/>
                  </a:solidFill>
                </a:rPr>
                <a:t>“Little Box Challenge”</a:t>
              </a:r>
              <a:r>
                <a:rPr lang="zh-CN" altLang="en-US">
                  <a:solidFill>
                    <a:srgbClr val="FF0000"/>
                  </a:solidFill>
                </a:rPr>
                <a:t>的挑战赛；</a:t>
              </a:r>
              <a:r>
                <a:rPr lang="en-US" altLang="zh-CN">
                  <a:solidFill>
                    <a:srgbClr val="FF0000"/>
                  </a:solidFill>
                </a:rPr>
                <a:t>Tango,</a:t>
              </a:r>
              <a:r>
                <a:rPr lang="zh-CN" altLang="en-US">
                  <a:solidFill>
                    <a:srgbClr val="FF0000"/>
                  </a:solidFill>
                </a:rPr>
                <a:t>一个识别</a:t>
              </a:r>
              <a:r>
                <a:rPr lang="en-US" altLang="zh-CN">
                  <a:solidFill>
                    <a:srgbClr val="FF0000"/>
                  </a:solidFill>
                </a:rPr>
                <a:t>3D</a:t>
              </a:r>
              <a:r>
                <a:rPr lang="zh-CN" altLang="en-US">
                  <a:solidFill>
                    <a:srgbClr val="FF0000"/>
                  </a:solidFill>
                </a:rPr>
                <a:t>场景的移动设备，对象包括手机和平板</a:t>
              </a:r>
              <a:r>
                <a:rPr lang="zh-CN" altLang="en-US" b="1">
                  <a:solidFill>
                    <a:srgbClr val="FF0000"/>
                  </a:solidFill>
                  <a:uFillTx/>
                </a:rPr>
                <a:t>。</a:t>
              </a:r>
              <a:r>
                <a:rPr lang="zh-CN" altLang="en-US" b="1">
                  <a:solidFill>
                    <a:schemeClr val="tx1"/>
                  </a:solidFill>
                  <a:uFillTx/>
                </a:rPr>
                <a:t>                                                                                                                                                                                                                                                                             </a:t>
              </a:r>
              <a:endParaRPr lang="zh-CN" altLang="en-US" b="1">
                <a:solidFill>
                  <a:schemeClr val="tx1"/>
                </a:solidFill>
                <a:uFillTx/>
              </a:endParaRPr>
            </a:p>
          </p:txBody>
        </p:sp>
      </p:grpSp>
      <p:grpSp>
        <p:nvGrpSpPr>
          <p:cNvPr id="9" name="组合 8"/>
          <p:cNvGrpSpPr/>
          <p:nvPr>
            <p:custDataLst>
              <p:tags r:id="rId16"/>
            </p:custDataLst>
          </p:nvPr>
        </p:nvGrpSpPr>
        <p:grpSpPr>
          <a:xfrm>
            <a:off x="3200614" y="4535770"/>
            <a:ext cx="6022398" cy="1120736"/>
            <a:chOff x="1736939" y="4516720"/>
            <a:chExt cx="6022398" cy="1120736"/>
          </a:xfrm>
        </p:grpSpPr>
        <p:sp>
          <p:nvSpPr>
            <p:cNvPr id="25" name="任意多边形 24"/>
            <p:cNvSpPr/>
            <p:nvPr>
              <p:custDataLst>
                <p:tags r:id="rId17"/>
              </p:custDataLst>
            </p:nvPr>
          </p:nvSpPr>
          <p:spPr>
            <a:xfrm>
              <a:off x="1736939" y="4516720"/>
              <a:ext cx="1120736" cy="1120736"/>
            </a:xfrm>
            <a:custGeom>
              <a:avLst/>
              <a:gdLst>
                <a:gd name="connsiteX0" fmla="*/ 560368 w 1120736"/>
                <a:gd name="connsiteY0" fmla="*/ 0 h 1120736"/>
                <a:gd name="connsiteX1" fmla="*/ 1120736 w 1120736"/>
                <a:gd name="connsiteY1" fmla="*/ 560368 h 1120736"/>
                <a:gd name="connsiteX2" fmla="*/ 560368 w 1120736"/>
                <a:gd name="connsiteY2" fmla="*/ 1120736 h 1120736"/>
                <a:gd name="connsiteX3" fmla="*/ 0 w 1120736"/>
                <a:gd name="connsiteY3" fmla="*/ 560368 h 1120736"/>
              </a:gdLst>
              <a:ahLst/>
              <a:cxnLst>
                <a:cxn ang="0">
                  <a:pos x="connsiteX0" y="connsiteY0"/>
                </a:cxn>
                <a:cxn ang="0">
                  <a:pos x="connsiteX1" y="connsiteY1"/>
                </a:cxn>
                <a:cxn ang="0">
                  <a:pos x="connsiteX2" y="connsiteY2"/>
                </a:cxn>
                <a:cxn ang="0">
                  <a:pos x="connsiteX3" y="connsiteY3"/>
                </a:cxn>
              </a:cxnLst>
              <a:rect l="l" t="t" r="r" b="b"/>
              <a:pathLst>
                <a:path w="1120736" h="1120736">
                  <a:moveTo>
                    <a:pt x="560368" y="0"/>
                  </a:moveTo>
                  <a:lnTo>
                    <a:pt x="1120736" y="560368"/>
                  </a:lnTo>
                  <a:lnTo>
                    <a:pt x="560368" y="1120736"/>
                  </a:lnTo>
                  <a:lnTo>
                    <a:pt x="0" y="560368"/>
                  </a:lnTo>
                  <a:close/>
                </a:path>
              </a:pathLst>
            </a:custGeom>
            <a:solidFill>
              <a:srgbClr val="CAD40A"/>
            </a:solidFill>
            <a:ln>
              <a:noFill/>
            </a:ln>
          </p:spPr>
          <p:style>
            <a:lnRef idx="2">
              <a:srgbClr val="2CBEBB">
                <a:shade val="50000"/>
              </a:srgbClr>
            </a:lnRef>
            <a:fillRef idx="1">
              <a:srgbClr val="2CBEBB"/>
            </a:fillRef>
            <a:effectRef idx="0">
              <a:srgbClr val="2CBEBB"/>
            </a:effectRef>
            <a:fontRef idx="minor">
              <a:srgbClr val="FFFFFF"/>
            </a:fontRef>
          </p:style>
          <p:txBody>
            <a:bodyPr rtlCol="0" anchor="ctr" anchorCtr="0">
              <a:normAutofit/>
            </a:bodyPr>
            <a:p>
              <a:pPr algn="ctr"/>
              <a:r>
                <a:rPr lang="en-US" altLang="zh-CN" sz="3200" b="1" dirty="0">
                  <a:solidFill>
                    <a:srgbClr val="FFFFFF"/>
                  </a:solidFill>
                </a:rPr>
                <a:t>3</a:t>
              </a:r>
              <a:endParaRPr lang="zh-CN" altLang="en-US" sz="3200" b="1" dirty="0">
                <a:solidFill>
                  <a:srgbClr val="FFFFFF"/>
                </a:solidFill>
              </a:endParaRPr>
            </a:p>
          </p:txBody>
        </p:sp>
        <p:cxnSp>
          <p:nvCxnSpPr>
            <p:cNvPr id="26" name="直接连接符 25"/>
            <p:cNvCxnSpPr/>
            <p:nvPr>
              <p:custDataLst>
                <p:tags r:id="rId18"/>
              </p:custDataLst>
            </p:nvPr>
          </p:nvCxnSpPr>
          <p:spPr>
            <a:xfrm flipV="1">
              <a:off x="2017123" y="4516720"/>
              <a:ext cx="264944" cy="280184"/>
            </a:xfrm>
            <a:prstGeom prst="line">
              <a:avLst/>
            </a:prstGeom>
            <a:ln w="28575">
              <a:solidFill>
                <a:srgbClr val="CAD40A">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27" name="直接连接符 26"/>
            <p:cNvCxnSpPr/>
            <p:nvPr>
              <p:custDataLst>
                <p:tags r:id="rId19"/>
              </p:custDataLst>
            </p:nvPr>
          </p:nvCxnSpPr>
          <p:spPr>
            <a:xfrm flipV="1">
              <a:off x="2297307" y="5357272"/>
              <a:ext cx="264944" cy="280184"/>
            </a:xfrm>
            <a:prstGeom prst="line">
              <a:avLst/>
            </a:prstGeom>
            <a:ln w="28575">
              <a:solidFill>
                <a:srgbClr val="CAD40A">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28" name="直接连接符 27"/>
            <p:cNvCxnSpPr/>
            <p:nvPr>
              <p:custDataLst>
                <p:tags r:id="rId20"/>
              </p:custDataLst>
            </p:nvPr>
          </p:nvCxnSpPr>
          <p:spPr>
            <a:xfrm rot="16200000" flipV="1">
              <a:off x="2585111" y="4789284"/>
              <a:ext cx="264944" cy="280184"/>
            </a:xfrm>
            <a:prstGeom prst="line">
              <a:avLst/>
            </a:prstGeom>
            <a:ln w="28575">
              <a:solidFill>
                <a:srgbClr val="CAD40A">
                  <a:lumMod val="20000"/>
                  <a:lumOff val="80000"/>
                </a:srgbClr>
              </a:solidFill>
            </a:ln>
          </p:spPr>
          <p:style>
            <a:lnRef idx="1">
              <a:srgbClr val="2CBEBB"/>
            </a:lnRef>
            <a:fillRef idx="0">
              <a:srgbClr val="2CBEBB"/>
            </a:fillRef>
            <a:effectRef idx="0">
              <a:srgbClr val="2CBEBB"/>
            </a:effectRef>
            <a:fontRef idx="minor">
              <a:srgbClr val="5F5F5F"/>
            </a:fontRef>
          </p:style>
        </p:cxnSp>
        <p:cxnSp>
          <p:nvCxnSpPr>
            <p:cNvPr id="29" name="直接连接符 28"/>
            <p:cNvCxnSpPr/>
            <p:nvPr>
              <p:custDataLst>
                <p:tags r:id="rId21"/>
              </p:custDataLst>
            </p:nvPr>
          </p:nvCxnSpPr>
          <p:spPr>
            <a:xfrm rot="16200000" flipV="1">
              <a:off x="1744559" y="5084708"/>
              <a:ext cx="264944" cy="280184"/>
            </a:xfrm>
            <a:prstGeom prst="line">
              <a:avLst/>
            </a:prstGeom>
            <a:ln w="28575">
              <a:solidFill>
                <a:srgbClr val="CAD40A">
                  <a:lumMod val="20000"/>
                  <a:lumOff val="80000"/>
                </a:srgbClr>
              </a:solidFill>
            </a:ln>
          </p:spPr>
          <p:style>
            <a:lnRef idx="1">
              <a:srgbClr val="2CBEBB"/>
            </a:lnRef>
            <a:fillRef idx="0">
              <a:srgbClr val="2CBEBB"/>
            </a:fillRef>
            <a:effectRef idx="0">
              <a:srgbClr val="2CBEBB"/>
            </a:effectRef>
            <a:fontRef idx="minor">
              <a:srgbClr val="5F5F5F"/>
            </a:fontRef>
          </p:style>
        </p:cxnSp>
        <p:sp>
          <p:nvSpPr>
            <p:cNvPr id="24" name="文本框 23"/>
            <p:cNvSpPr txBox="1"/>
            <p:nvPr>
              <p:custDataLst>
                <p:tags r:id="rId22"/>
              </p:custDataLst>
            </p:nvPr>
          </p:nvSpPr>
          <p:spPr>
            <a:xfrm>
              <a:off x="3122619" y="4532323"/>
              <a:ext cx="4636718" cy="1089529"/>
            </a:xfrm>
            <a:prstGeom prst="rect">
              <a:avLst/>
            </a:prstGeom>
            <a:noFill/>
          </p:spPr>
          <p:txBody>
            <a:bodyPr wrap="square" rtlCol="0" anchor="ctr" anchorCtr="0">
              <a:normAutofit/>
            </a:bodyPr>
            <a:p>
              <a:pPr>
                <a:lnSpc>
                  <a:spcPct val="120000"/>
                </a:lnSpc>
              </a:pPr>
              <a:r>
                <a:rPr lang="zh-CN" altLang="en-US" sz="1600">
                  <a:solidFill>
                    <a:srgbClr val="161D99"/>
                  </a:solidFill>
                </a:rPr>
                <a:t>虚拟现实设备的安卓系统正在研发</a:t>
              </a:r>
              <a:endParaRPr lang="zh-CN" altLang="en-US" sz="1600">
                <a:solidFill>
                  <a:srgbClr val="161D99"/>
                </a:solidFill>
              </a:endParaRPr>
            </a:p>
          </p:txBody>
        </p:sp>
      </p:grpSp>
    </p:spTree>
    <p:custDataLst>
      <p:tags r:id="rId23"/>
    </p:custData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custDataLst>
              <p:tags r:id="rId1"/>
            </p:custDataLst>
          </p:nvPr>
        </p:nvGrpSpPr>
        <p:grpSpPr>
          <a:xfrm>
            <a:off x="1477645" y="1644015"/>
            <a:ext cx="4010660" cy="1254760"/>
            <a:chOff x="1592" y="2742"/>
            <a:chExt cx="6316" cy="1976"/>
          </a:xfrm>
        </p:grpSpPr>
        <p:sp>
          <p:nvSpPr>
            <p:cNvPr id="2" name="文本框 1"/>
            <p:cNvSpPr txBox="1"/>
            <p:nvPr>
              <p:custDataLst>
                <p:tags r:id="rId2"/>
              </p:custDataLst>
            </p:nvPr>
          </p:nvSpPr>
          <p:spPr>
            <a:xfrm>
              <a:off x="1592" y="2742"/>
              <a:ext cx="1038" cy="1976"/>
            </a:xfrm>
            <a:prstGeom prst="rect">
              <a:avLst/>
            </a:prstGeom>
            <a:noFill/>
          </p:spPr>
          <p:txBody>
            <a:bodyPr wrap="square" rtlCol="0" anchor="ctr" anchorCtr="1">
              <a:normAutofit/>
            </a:bodyPr>
            <a:lstStyle/>
            <a:p>
              <a:r>
                <a:rPr lang="en-US" altLang="zh-CN" sz="6600" dirty="0">
                  <a:solidFill>
                    <a:srgbClr val="4E67C8"/>
                  </a:solidFill>
                  <a:sym typeface="Arial" panose="020B0604020202020204" pitchFamily="34" charset="0"/>
                </a:rPr>
                <a:t>1</a:t>
              </a:r>
              <a:endParaRPr lang="en-US" altLang="zh-CN" sz="6600" dirty="0">
                <a:solidFill>
                  <a:srgbClr val="4E67C8"/>
                </a:solidFill>
                <a:sym typeface="Arial" panose="020B0604020202020204" pitchFamily="34" charset="0"/>
              </a:endParaRPr>
            </a:p>
          </p:txBody>
        </p:sp>
        <p:cxnSp>
          <p:nvCxnSpPr>
            <p:cNvPr id="4" name="直接连接符 3"/>
            <p:cNvCxnSpPr/>
            <p:nvPr>
              <p:custDataLst>
                <p:tags r:id="rId3"/>
              </p:custDataLst>
            </p:nvPr>
          </p:nvCxnSpPr>
          <p:spPr>
            <a:xfrm flipV="1">
              <a:off x="2978" y="3154"/>
              <a:ext cx="471" cy="1262"/>
            </a:xfrm>
            <a:prstGeom prst="line">
              <a:avLst/>
            </a:prstGeom>
            <a:solidFill>
              <a:srgbClr val="4E67C8"/>
            </a:solidFill>
            <a:ln>
              <a:solidFill>
                <a:srgbClr val="4E67C8"/>
              </a:solidFill>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4"/>
              </p:custDataLst>
            </p:nvPr>
          </p:nvSpPr>
          <p:spPr>
            <a:xfrm>
              <a:off x="3406" y="3041"/>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6" name="椭圆 5"/>
            <p:cNvSpPr/>
            <p:nvPr>
              <p:custDataLst>
                <p:tags r:id="rId5"/>
              </p:custDataLst>
            </p:nvPr>
          </p:nvSpPr>
          <p:spPr>
            <a:xfrm>
              <a:off x="2893" y="4433"/>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7" name="文本框 6"/>
            <p:cNvSpPr txBox="1"/>
            <p:nvPr>
              <p:custDataLst>
                <p:tags r:id="rId6"/>
              </p:custDataLst>
            </p:nvPr>
          </p:nvSpPr>
          <p:spPr>
            <a:xfrm>
              <a:off x="3695" y="3174"/>
              <a:ext cx="4197" cy="792"/>
            </a:xfrm>
            <a:prstGeom prst="rect">
              <a:avLst/>
            </a:prstGeom>
            <a:noFill/>
          </p:spPr>
          <p:txBody>
            <a:bodyPr wrap="none" rtlCol="0">
              <a:normAutofit/>
            </a:bodyPr>
            <a:lstStyle/>
            <a:p>
              <a:r>
                <a:rPr lang="pt-BR" altLang="zh-CN" b="1">
                  <a:solidFill>
                    <a:srgbClr val="4E67C8"/>
                  </a:solidFill>
                  <a:latin typeface="+mj-lt"/>
                  <a:ea typeface="+mj-ea"/>
                  <a:cs typeface="+mj-cs"/>
                  <a:sym typeface="Arial" panose="020B0604020202020204" pitchFamily="34" charset="0"/>
                </a:rPr>
                <a:t>Lorem ipsum dolor </a:t>
              </a:r>
              <a:endParaRPr lang="pt-BR" altLang="zh-CN" b="1" dirty="0">
                <a:solidFill>
                  <a:srgbClr val="4E67C8"/>
                </a:solidFill>
                <a:latin typeface="+mj-lt"/>
                <a:ea typeface="+mj-ea"/>
                <a:cs typeface="+mj-cs"/>
                <a:sym typeface="Arial" panose="020B0604020202020204" pitchFamily="34" charset="0"/>
              </a:endParaRPr>
            </a:p>
          </p:txBody>
        </p:sp>
        <p:sp>
          <p:nvSpPr>
            <p:cNvPr id="8" name="文本框 7"/>
            <p:cNvSpPr txBox="1"/>
            <p:nvPr>
              <p:custDataLst>
                <p:tags r:id="rId7"/>
              </p:custDataLst>
            </p:nvPr>
          </p:nvSpPr>
          <p:spPr>
            <a:xfrm>
              <a:off x="3712" y="3677"/>
              <a:ext cx="4197" cy="958"/>
            </a:xfrm>
            <a:prstGeom prst="rect">
              <a:avLst/>
            </a:prstGeom>
            <a:noFill/>
          </p:spPr>
          <p:txBody>
            <a:bodyPr wrap="square" rtlCol="0">
              <a:normAutofit/>
            </a:bodyPr>
            <a:lstStyle/>
            <a:p>
              <a:pPr>
                <a:lnSpc>
                  <a:spcPct val="120000"/>
                </a:lnSpc>
              </a:pPr>
              <a:r>
                <a:rPr lang="zh-CN" altLang="en-US" dirty="0">
                  <a:solidFill>
                    <a:srgbClr val="000000"/>
                  </a:solidFill>
                  <a:sym typeface="Arial" panose="020B0604020202020204" pitchFamily="34" charset="0"/>
                </a:rPr>
                <a:t>早期岁月</a:t>
              </a:r>
              <a:endParaRPr lang="zh-CN" altLang="en-US" dirty="0">
                <a:solidFill>
                  <a:srgbClr val="000000"/>
                </a:solidFill>
                <a:sym typeface="Arial" panose="020B0604020202020204" pitchFamily="34" charset="0"/>
              </a:endParaRPr>
            </a:p>
          </p:txBody>
        </p:sp>
      </p:grpSp>
      <p:grpSp>
        <p:nvGrpSpPr>
          <p:cNvPr id="10" name="组合 9"/>
          <p:cNvGrpSpPr/>
          <p:nvPr>
            <p:custDataLst>
              <p:tags r:id="rId8"/>
            </p:custDataLst>
          </p:nvPr>
        </p:nvGrpSpPr>
        <p:grpSpPr>
          <a:xfrm>
            <a:off x="1467485" y="3002280"/>
            <a:ext cx="4010660" cy="1254760"/>
            <a:chOff x="9527" y="2825"/>
            <a:chExt cx="6316" cy="1976"/>
          </a:xfrm>
        </p:grpSpPr>
        <p:sp>
          <p:nvSpPr>
            <p:cNvPr id="42" name="文本框 41"/>
            <p:cNvSpPr txBox="1"/>
            <p:nvPr>
              <p:custDataLst>
                <p:tags r:id="rId9"/>
              </p:custDataLst>
            </p:nvPr>
          </p:nvSpPr>
          <p:spPr>
            <a:xfrm>
              <a:off x="9527" y="2825"/>
              <a:ext cx="1038" cy="1976"/>
            </a:xfrm>
            <a:prstGeom prst="rect">
              <a:avLst/>
            </a:prstGeom>
            <a:noFill/>
          </p:spPr>
          <p:txBody>
            <a:bodyPr wrap="square" rtlCol="0" anchor="ctr" anchorCtr="1">
              <a:normAutofit/>
            </a:bodyPr>
            <a:lstStyle/>
            <a:p>
              <a:r>
                <a:rPr lang="en-US" altLang="zh-CN" sz="6600" dirty="0">
                  <a:solidFill>
                    <a:srgbClr val="5ECCF3"/>
                  </a:solidFill>
                  <a:sym typeface="Arial" panose="020B0604020202020204" pitchFamily="34" charset="0"/>
                </a:rPr>
                <a:t>2</a:t>
              </a:r>
              <a:endParaRPr lang="en-US" altLang="zh-CN" sz="6600" dirty="0">
                <a:solidFill>
                  <a:srgbClr val="5ECCF3"/>
                </a:solidFill>
                <a:sym typeface="Arial" panose="020B0604020202020204" pitchFamily="34" charset="0"/>
              </a:endParaRPr>
            </a:p>
          </p:txBody>
        </p:sp>
        <p:cxnSp>
          <p:nvCxnSpPr>
            <p:cNvPr id="43" name="直接连接符 42"/>
            <p:cNvCxnSpPr/>
            <p:nvPr>
              <p:custDataLst>
                <p:tags r:id="rId10"/>
              </p:custDataLst>
            </p:nvPr>
          </p:nvCxnSpPr>
          <p:spPr>
            <a:xfrm flipV="1">
              <a:off x="10913" y="3237"/>
              <a:ext cx="471" cy="1262"/>
            </a:xfrm>
            <a:prstGeom prst="line">
              <a:avLst/>
            </a:prstGeom>
            <a:solidFill>
              <a:srgbClr val="4E67C8"/>
            </a:solidFill>
            <a:ln>
              <a:solidFill>
                <a:srgbClr val="5ECCF3"/>
              </a:solidFill>
            </a:ln>
          </p:spPr>
          <p:style>
            <a:lnRef idx="1">
              <a:schemeClr val="accent1"/>
            </a:lnRef>
            <a:fillRef idx="0">
              <a:schemeClr val="accent1"/>
            </a:fillRef>
            <a:effectRef idx="0">
              <a:schemeClr val="accent1"/>
            </a:effectRef>
            <a:fontRef idx="minor">
              <a:schemeClr val="tx1"/>
            </a:fontRef>
          </p:style>
        </p:cxnSp>
        <p:sp>
          <p:nvSpPr>
            <p:cNvPr id="44" name="椭圆 43"/>
            <p:cNvSpPr/>
            <p:nvPr>
              <p:custDataLst>
                <p:tags r:id="rId11"/>
              </p:custDataLst>
            </p:nvPr>
          </p:nvSpPr>
          <p:spPr>
            <a:xfrm>
              <a:off x="11341" y="3124"/>
              <a:ext cx="133" cy="133"/>
            </a:xfrm>
            <a:prstGeom prst="ellips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45" name="椭圆 44"/>
            <p:cNvSpPr/>
            <p:nvPr>
              <p:custDataLst>
                <p:tags r:id="rId12"/>
              </p:custDataLst>
            </p:nvPr>
          </p:nvSpPr>
          <p:spPr>
            <a:xfrm>
              <a:off x="10828" y="4516"/>
              <a:ext cx="133" cy="133"/>
            </a:xfrm>
            <a:prstGeom prst="ellips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46" name="文本框 45"/>
            <p:cNvSpPr txBox="1"/>
            <p:nvPr>
              <p:custDataLst>
                <p:tags r:id="rId13"/>
              </p:custDataLst>
            </p:nvPr>
          </p:nvSpPr>
          <p:spPr>
            <a:xfrm>
              <a:off x="11630" y="3257"/>
              <a:ext cx="4197" cy="792"/>
            </a:xfrm>
            <a:prstGeom prst="rect">
              <a:avLst/>
            </a:prstGeom>
            <a:noFill/>
          </p:spPr>
          <p:txBody>
            <a:bodyPr wrap="none" rtlCol="0">
              <a:normAutofit/>
            </a:bodyPr>
            <a:lstStyle/>
            <a:p>
              <a:r>
                <a:rPr lang="da-DK" altLang="zh-CN" b="1" dirty="0">
                  <a:solidFill>
                    <a:srgbClr val="5ECCF3"/>
                  </a:solidFill>
                  <a:latin typeface="+mj-lt"/>
                  <a:ea typeface="+mj-ea"/>
                  <a:cs typeface="+mj-cs"/>
                  <a:sym typeface="Arial" panose="020B0604020202020204" pitchFamily="34" charset="0"/>
                </a:rPr>
                <a:t>Lorem ipsum dolor </a:t>
              </a:r>
              <a:endParaRPr lang="da-DK" altLang="zh-CN" b="1" dirty="0">
                <a:solidFill>
                  <a:srgbClr val="5ECCF3"/>
                </a:solidFill>
                <a:latin typeface="+mj-lt"/>
                <a:ea typeface="+mj-ea"/>
                <a:cs typeface="+mj-cs"/>
                <a:sym typeface="Arial" panose="020B0604020202020204" pitchFamily="34" charset="0"/>
              </a:endParaRPr>
            </a:p>
          </p:txBody>
        </p:sp>
        <p:sp>
          <p:nvSpPr>
            <p:cNvPr id="47" name="文本框 46"/>
            <p:cNvSpPr txBox="1"/>
            <p:nvPr>
              <p:custDataLst>
                <p:tags r:id="rId14"/>
              </p:custDataLst>
            </p:nvPr>
          </p:nvSpPr>
          <p:spPr>
            <a:xfrm>
              <a:off x="11647" y="3760"/>
              <a:ext cx="4197" cy="958"/>
            </a:xfrm>
            <a:prstGeom prst="rect">
              <a:avLst/>
            </a:prstGeom>
            <a:noFill/>
          </p:spPr>
          <p:txBody>
            <a:bodyPr wrap="square" rtlCol="0">
              <a:normAutofit/>
            </a:bodyPr>
            <a:lstStyle/>
            <a:p>
              <a:pPr>
                <a:lnSpc>
                  <a:spcPct val="120000"/>
                </a:lnSpc>
              </a:pPr>
              <a:r>
                <a:rPr lang="zh-CN" altLang="en-US" dirty="0">
                  <a:solidFill>
                    <a:srgbClr val="000000"/>
                  </a:solidFill>
                  <a:sym typeface="Arial" panose="020B0604020202020204" pitchFamily="34" charset="0"/>
                </a:rPr>
                <a:t>崛起时代</a:t>
              </a:r>
              <a:endParaRPr lang="zh-CN" altLang="en-US" dirty="0">
                <a:solidFill>
                  <a:srgbClr val="000000"/>
                </a:solidFill>
                <a:sym typeface="Arial" panose="020B0604020202020204" pitchFamily="34" charset="0"/>
              </a:endParaRPr>
            </a:p>
          </p:txBody>
        </p:sp>
      </p:grpSp>
      <p:grpSp>
        <p:nvGrpSpPr>
          <p:cNvPr id="3" name="组合 2"/>
          <p:cNvGrpSpPr/>
          <p:nvPr>
            <p:custDataLst>
              <p:tags r:id="rId15"/>
            </p:custDataLst>
          </p:nvPr>
        </p:nvGrpSpPr>
        <p:grpSpPr>
          <a:xfrm>
            <a:off x="1534160" y="4676775"/>
            <a:ext cx="4403090" cy="1254760"/>
            <a:chOff x="1816" y="5367"/>
            <a:chExt cx="6934" cy="1976"/>
          </a:xfrm>
        </p:grpSpPr>
        <p:sp>
          <p:nvSpPr>
            <p:cNvPr id="49" name="文本框 48"/>
            <p:cNvSpPr txBox="1"/>
            <p:nvPr>
              <p:custDataLst>
                <p:tags r:id="rId16"/>
              </p:custDataLst>
            </p:nvPr>
          </p:nvSpPr>
          <p:spPr>
            <a:xfrm>
              <a:off x="1816" y="5367"/>
              <a:ext cx="1038" cy="1976"/>
            </a:xfrm>
            <a:prstGeom prst="rect">
              <a:avLst/>
            </a:prstGeom>
            <a:noFill/>
          </p:spPr>
          <p:txBody>
            <a:bodyPr wrap="square" rtlCol="0" anchor="ctr" anchorCtr="1">
              <a:normAutofit/>
            </a:bodyPr>
            <a:lstStyle/>
            <a:p>
              <a:r>
                <a:rPr lang="en-US" altLang="zh-CN" sz="6600" dirty="0">
                  <a:solidFill>
                    <a:srgbClr val="A7EA52"/>
                  </a:solidFill>
                  <a:sym typeface="Arial" panose="020B0604020202020204" pitchFamily="34" charset="0"/>
                </a:rPr>
                <a:t>3</a:t>
              </a:r>
              <a:endParaRPr lang="en-US" altLang="zh-CN" sz="6600" dirty="0">
                <a:solidFill>
                  <a:srgbClr val="A7EA52"/>
                </a:solidFill>
                <a:sym typeface="Arial" panose="020B0604020202020204" pitchFamily="34" charset="0"/>
              </a:endParaRPr>
            </a:p>
          </p:txBody>
        </p:sp>
        <p:cxnSp>
          <p:nvCxnSpPr>
            <p:cNvPr id="50" name="直接连接符 49"/>
            <p:cNvCxnSpPr/>
            <p:nvPr>
              <p:custDataLst>
                <p:tags r:id="rId17"/>
              </p:custDataLst>
            </p:nvPr>
          </p:nvCxnSpPr>
          <p:spPr>
            <a:xfrm flipV="1">
              <a:off x="3202" y="5779"/>
              <a:ext cx="471" cy="1262"/>
            </a:xfrm>
            <a:prstGeom prst="line">
              <a:avLst/>
            </a:prstGeom>
            <a:solidFill>
              <a:srgbClr val="4E67C8"/>
            </a:solidFill>
            <a:ln>
              <a:solidFill>
                <a:srgbClr val="4E67C8"/>
              </a:solidFill>
            </a:ln>
          </p:spPr>
          <p:style>
            <a:lnRef idx="1">
              <a:schemeClr val="accent1"/>
            </a:lnRef>
            <a:fillRef idx="0">
              <a:schemeClr val="accent1"/>
            </a:fillRef>
            <a:effectRef idx="0">
              <a:schemeClr val="accent1"/>
            </a:effectRef>
            <a:fontRef idx="minor">
              <a:schemeClr val="tx1"/>
            </a:fontRef>
          </p:style>
        </p:cxnSp>
        <p:sp>
          <p:nvSpPr>
            <p:cNvPr id="51" name="椭圆 50"/>
            <p:cNvSpPr/>
            <p:nvPr>
              <p:custDataLst>
                <p:tags r:id="rId18"/>
              </p:custDataLst>
            </p:nvPr>
          </p:nvSpPr>
          <p:spPr>
            <a:xfrm>
              <a:off x="3630" y="5666"/>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52" name="椭圆 51"/>
            <p:cNvSpPr/>
            <p:nvPr>
              <p:custDataLst>
                <p:tags r:id="rId19"/>
              </p:custDataLst>
            </p:nvPr>
          </p:nvSpPr>
          <p:spPr>
            <a:xfrm>
              <a:off x="3117" y="7058"/>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53" name="文本框 52"/>
            <p:cNvSpPr txBox="1"/>
            <p:nvPr>
              <p:custDataLst>
                <p:tags r:id="rId20"/>
              </p:custDataLst>
            </p:nvPr>
          </p:nvSpPr>
          <p:spPr>
            <a:xfrm>
              <a:off x="3847" y="5799"/>
              <a:ext cx="4721" cy="792"/>
            </a:xfrm>
            <a:prstGeom prst="rect">
              <a:avLst/>
            </a:prstGeom>
            <a:noFill/>
          </p:spPr>
          <p:txBody>
            <a:bodyPr wrap="none" rtlCol="0">
              <a:normAutofit/>
            </a:bodyPr>
            <a:lstStyle/>
            <a:p>
              <a:r>
                <a:rPr lang="zh-CN" altLang="en-US" b="1" dirty="0">
                  <a:solidFill>
                    <a:srgbClr val="A7EA52"/>
                  </a:solidFill>
                  <a:latin typeface="+mj-lt"/>
                  <a:ea typeface="+mj-ea"/>
                  <a:cs typeface="+mj-cs"/>
                  <a:sym typeface="Arial" panose="020B0604020202020204" pitchFamily="34" charset="0"/>
                </a:rPr>
                <a:t>Lorem ipsum dolor </a:t>
              </a:r>
              <a:endParaRPr lang="zh-CN" altLang="en-US" b="1" dirty="0">
                <a:solidFill>
                  <a:srgbClr val="A7EA52"/>
                </a:solidFill>
                <a:latin typeface="+mj-lt"/>
                <a:ea typeface="+mj-ea"/>
                <a:cs typeface="+mj-cs"/>
                <a:sym typeface="Arial" panose="020B0604020202020204" pitchFamily="34" charset="0"/>
              </a:endParaRPr>
            </a:p>
          </p:txBody>
        </p:sp>
        <p:sp>
          <p:nvSpPr>
            <p:cNvPr id="54" name="文本框 53"/>
            <p:cNvSpPr txBox="1"/>
            <p:nvPr>
              <p:custDataLst>
                <p:tags r:id="rId21"/>
              </p:custDataLst>
            </p:nvPr>
          </p:nvSpPr>
          <p:spPr>
            <a:xfrm>
              <a:off x="4029" y="6233"/>
              <a:ext cx="4721" cy="958"/>
            </a:xfrm>
            <a:prstGeom prst="rect">
              <a:avLst/>
            </a:prstGeom>
            <a:noFill/>
          </p:spPr>
          <p:txBody>
            <a:bodyPr wrap="square" rtlCol="0">
              <a:normAutofit/>
            </a:bodyPr>
            <a:lstStyle/>
            <a:p>
              <a:pPr>
                <a:lnSpc>
                  <a:spcPct val="120000"/>
                </a:lnSpc>
              </a:pPr>
              <a:r>
                <a:rPr lang="zh-CN" altLang="en-US" dirty="0">
                  <a:solidFill>
                    <a:srgbClr val="000000"/>
                  </a:solidFill>
                  <a:sym typeface="Arial" panose="020B0604020202020204" pitchFamily="34" charset="0"/>
                </a:rPr>
                <a:t>未来远景</a:t>
              </a:r>
              <a:endParaRPr lang="zh-CN" altLang="en-US" dirty="0">
                <a:solidFill>
                  <a:srgbClr val="000000"/>
                </a:solidFill>
                <a:sym typeface="Arial" panose="020B0604020202020204" pitchFamily="34" charset="0"/>
              </a:endParaRPr>
            </a:p>
          </p:txBody>
        </p:sp>
      </p:grpSp>
      <p:grpSp>
        <p:nvGrpSpPr>
          <p:cNvPr id="9" name="组合 8"/>
          <p:cNvGrpSpPr/>
          <p:nvPr>
            <p:custDataLst>
              <p:tags r:id="rId22"/>
            </p:custDataLst>
          </p:nvPr>
        </p:nvGrpSpPr>
        <p:grpSpPr>
          <a:xfrm>
            <a:off x="6498590" y="1644015"/>
            <a:ext cx="4343400" cy="1254760"/>
            <a:chOff x="9577" y="5349"/>
            <a:chExt cx="6840" cy="1976"/>
          </a:xfrm>
        </p:grpSpPr>
        <p:sp>
          <p:nvSpPr>
            <p:cNvPr id="56" name="文本框 55"/>
            <p:cNvSpPr txBox="1"/>
            <p:nvPr>
              <p:custDataLst>
                <p:tags r:id="rId23"/>
              </p:custDataLst>
            </p:nvPr>
          </p:nvSpPr>
          <p:spPr>
            <a:xfrm>
              <a:off x="9577" y="5349"/>
              <a:ext cx="1038" cy="1976"/>
            </a:xfrm>
            <a:prstGeom prst="rect">
              <a:avLst/>
            </a:prstGeom>
            <a:noFill/>
          </p:spPr>
          <p:txBody>
            <a:bodyPr wrap="square" rtlCol="0" anchor="ctr" anchorCtr="1">
              <a:normAutofit/>
            </a:bodyPr>
            <a:lstStyle/>
            <a:p>
              <a:r>
                <a:rPr lang="en-US" altLang="zh-CN" sz="6600" dirty="0">
                  <a:solidFill>
                    <a:srgbClr val="4E67C8"/>
                  </a:solidFill>
                  <a:sym typeface="Arial" panose="020B0604020202020204" pitchFamily="34" charset="0"/>
                </a:rPr>
                <a:t>4</a:t>
              </a:r>
              <a:endParaRPr lang="en-US" altLang="zh-CN" sz="6600" dirty="0">
                <a:solidFill>
                  <a:srgbClr val="4E67C8"/>
                </a:solidFill>
                <a:sym typeface="Arial" panose="020B0604020202020204" pitchFamily="34" charset="0"/>
              </a:endParaRPr>
            </a:p>
          </p:txBody>
        </p:sp>
        <p:cxnSp>
          <p:nvCxnSpPr>
            <p:cNvPr id="57" name="直接连接符 56"/>
            <p:cNvCxnSpPr/>
            <p:nvPr>
              <p:custDataLst>
                <p:tags r:id="rId24"/>
              </p:custDataLst>
            </p:nvPr>
          </p:nvCxnSpPr>
          <p:spPr>
            <a:xfrm flipV="1">
              <a:off x="10963" y="5762"/>
              <a:ext cx="471" cy="1262"/>
            </a:xfrm>
            <a:prstGeom prst="line">
              <a:avLst/>
            </a:prstGeom>
            <a:solidFill>
              <a:srgbClr val="4E67C8"/>
            </a:solidFill>
            <a:ln>
              <a:solidFill>
                <a:srgbClr val="4E67C8"/>
              </a:solidFill>
            </a:ln>
          </p:spPr>
          <p:style>
            <a:lnRef idx="1">
              <a:schemeClr val="accent1"/>
            </a:lnRef>
            <a:fillRef idx="0">
              <a:schemeClr val="accent1"/>
            </a:fillRef>
            <a:effectRef idx="0">
              <a:schemeClr val="accent1"/>
            </a:effectRef>
            <a:fontRef idx="minor">
              <a:schemeClr val="tx1"/>
            </a:fontRef>
          </p:style>
        </p:cxnSp>
        <p:sp>
          <p:nvSpPr>
            <p:cNvPr id="58" name="椭圆 57"/>
            <p:cNvSpPr/>
            <p:nvPr>
              <p:custDataLst>
                <p:tags r:id="rId25"/>
              </p:custDataLst>
            </p:nvPr>
          </p:nvSpPr>
          <p:spPr>
            <a:xfrm>
              <a:off x="11391" y="5648"/>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59" name="椭圆 58"/>
            <p:cNvSpPr/>
            <p:nvPr>
              <p:custDataLst>
                <p:tags r:id="rId26"/>
              </p:custDataLst>
            </p:nvPr>
          </p:nvSpPr>
          <p:spPr>
            <a:xfrm>
              <a:off x="10878" y="7040"/>
              <a:ext cx="133" cy="133"/>
            </a:xfrm>
            <a:prstGeom prst="ellipse">
              <a:avLst/>
            </a:prstGeom>
            <a:solidFill>
              <a:srgbClr val="4E6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60" name="文本框 59"/>
            <p:cNvSpPr txBox="1"/>
            <p:nvPr>
              <p:custDataLst>
                <p:tags r:id="rId27"/>
              </p:custDataLst>
            </p:nvPr>
          </p:nvSpPr>
          <p:spPr>
            <a:xfrm>
              <a:off x="11680" y="5781"/>
              <a:ext cx="4721" cy="792"/>
            </a:xfrm>
            <a:prstGeom prst="rect">
              <a:avLst/>
            </a:prstGeom>
            <a:noFill/>
          </p:spPr>
          <p:txBody>
            <a:bodyPr wrap="none" rtlCol="0">
              <a:normAutofit/>
            </a:bodyPr>
            <a:lstStyle/>
            <a:p>
              <a:r>
                <a:rPr lang="zh-CN" altLang="en-US" b="1" dirty="0">
                  <a:solidFill>
                    <a:srgbClr val="4E67C8"/>
                  </a:solidFill>
                  <a:latin typeface="+mj-lt"/>
                  <a:ea typeface="+mj-ea"/>
                  <a:cs typeface="+mj-cs"/>
                  <a:sym typeface="Arial" panose="020B0604020202020204" pitchFamily="34" charset="0"/>
                </a:rPr>
                <a:t>Lorem ipsum dolor </a:t>
              </a:r>
              <a:endParaRPr lang="zh-CN" altLang="en-US" b="1" dirty="0">
                <a:solidFill>
                  <a:srgbClr val="4E67C8"/>
                </a:solidFill>
                <a:latin typeface="+mj-lt"/>
                <a:ea typeface="+mj-ea"/>
                <a:cs typeface="+mj-cs"/>
                <a:sym typeface="Arial" panose="020B0604020202020204" pitchFamily="34" charset="0"/>
              </a:endParaRPr>
            </a:p>
          </p:txBody>
        </p:sp>
        <p:sp>
          <p:nvSpPr>
            <p:cNvPr id="61" name="文本框 60"/>
            <p:cNvSpPr txBox="1"/>
            <p:nvPr>
              <p:custDataLst>
                <p:tags r:id="rId28"/>
              </p:custDataLst>
            </p:nvPr>
          </p:nvSpPr>
          <p:spPr>
            <a:xfrm>
              <a:off x="11697" y="6284"/>
              <a:ext cx="4721" cy="958"/>
            </a:xfrm>
            <a:prstGeom prst="rect">
              <a:avLst/>
            </a:prstGeom>
            <a:noFill/>
          </p:spPr>
          <p:txBody>
            <a:bodyPr wrap="square" rtlCol="0">
              <a:normAutofit/>
            </a:bodyPr>
            <a:lstStyle/>
            <a:p>
              <a:pPr>
                <a:lnSpc>
                  <a:spcPct val="120000"/>
                </a:lnSpc>
              </a:pPr>
              <a:r>
                <a:rPr lang="zh-CN" altLang="en-US" dirty="0">
                  <a:solidFill>
                    <a:srgbClr val="000000"/>
                  </a:solidFill>
                  <a:sym typeface="Arial" panose="020B0604020202020204" pitchFamily="34" charset="0"/>
                </a:rPr>
                <a:t>公众看法</a:t>
              </a:r>
              <a:endParaRPr lang="zh-CN" altLang="en-US" dirty="0">
                <a:solidFill>
                  <a:srgbClr val="000000"/>
                </a:solidFill>
                <a:sym typeface="Arial" panose="020B0604020202020204" pitchFamily="34" charset="0"/>
              </a:endParaRPr>
            </a:p>
          </p:txBody>
        </p:sp>
      </p:grpSp>
      <p:grpSp>
        <p:nvGrpSpPr>
          <p:cNvPr id="12" name="组合 11"/>
          <p:cNvGrpSpPr/>
          <p:nvPr>
            <p:custDataLst>
              <p:tags r:id="rId29"/>
            </p:custDataLst>
          </p:nvPr>
        </p:nvGrpSpPr>
        <p:grpSpPr>
          <a:xfrm>
            <a:off x="6509385" y="3347085"/>
            <a:ext cx="4343400" cy="1254760"/>
            <a:chOff x="1791" y="7924"/>
            <a:chExt cx="6840" cy="1976"/>
          </a:xfrm>
        </p:grpSpPr>
        <p:sp>
          <p:nvSpPr>
            <p:cNvPr id="63" name="文本框 62"/>
            <p:cNvSpPr txBox="1"/>
            <p:nvPr>
              <p:custDataLst>
                <p:tags r:id="rId30"/>
              </p:custDataLst>
            </p:nvPr>
          </p:nvSpPr>
          <p:spPr>
            <a:xfrm>
              <a:off x="1791" y="7924"/>
              <a:ext cx="1038" cy="1976"/>
            </a:xfrm>
            <a:prstGeom prst="rect">
              <a:avLst/>
            </a:prstGeom>
            <a:noFill/>
          </p:spPr>
          <p:txBody>
            <a:bodyPr wrap="square" rtlCol="0" anchor="ctr" anchorCtr="1">
              <a:normAutofit/>
            </a:bodyPr>
            <a:lstStyle/>
            <a:p>
              <a:r>
                <a:rPr lang="en-US" altLang="zh-CN" sz="6600" dirty="0">
                  <a:solidFill>
                    <a:srgbClr val="5ECCF3"/>
                  </a:solidFill>
                  <a:sym typeface="Arial" panose="020B0604020202020204" pitchFamily="34" charset="0"/>
                </a:rPr>
                <a:t>5</a:t>
              </a:r>
              <a:endParaRPr lang="en-US" altLang="zh-CN" sz="6600" dirty="0">
                <a:solidFill>
                  <a:srgbClr val="5ECCF3"/>
                </a:solidFill>
                <a:sym typeface="Arial" panose="020B0604020202020204" pitchFamily="34" charset="0"/>
              </a:endParaRPr>
            </a:p>
          </p:txBody>
        </p:sp>
        <p:cxnSp>
          <p:nvCxnSpPr>
            <p:cNvPr id="64" name="直接连接符 63"/>
            <p:cNvCxnSpPr/>
            <p:nvPr>
              <p:custDataLst>
                <p:tags r:id="rId31"/>
              </p:custDataLst>
            </p:nvPr>
          </p:nvCxnSpPr>
          <p:spPr>
            <a:xfrm flipV="1">
              <a:off x="3177" y="8337"/>
              <a:ext cx="471" cy="1262"/>
            </a:xfrm>
            <a:prstGeom prst="line">
              <a:avLst/>
            </a:prstGeom>
            <a:solidFill>
              <a:srgbClr val="4E67C8"/>
            </a:solidFill>
            <a:ln>
              <a:solidFill>
                <a:srgbClr val="5ECCF3"/>
              </a:solidFill>
            </a:ln>
          </p:spPr>
          <p:style>
            <a:lnRef idx="1">
              <a:schemeClr val="accent1"/>
            </a:lnRef>
            <a:fillRef idx="0">
              <a:schemeClr val="accent1"/>
            </a:fillRef>
            <a:effectRef idx="0">
              <a:schemeClr val="accent1"/>
            </a:effectRef>
            <a:fontRef idx="minor">
              <a:schemeClr val="tx1"/>
            </a:fontRef>
          </p:style>
        </p:cxnSp>
        <p:sp>
          <p:nvSpPr>
            <p:cNvPr id="65" name="椭圆 64"/>
            <p:cNvSpPr/>
            <p:nvPr>
              <p:custDataLst>
                <p:tags r:id="rId32"/>
              </p:custDataLst>
            </p:nvPr>
          </p:nvSpPr>
          <p:spPr>
            <a:xfrm>
              <a:off x="3605" y="8223"/>
              <a:ext cx="133" cy="133"/>
            </a:xfrm>
            <a:prstGeom prst="ellips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66" name="椭圆 65"/>
            <p:cNvSpPr/>
            <p:nvPr>
              <p:custDataLst>
                <p:tags r:id="rId33"/>
              </p:custDataLst>
            </p:nvPr>
          </p:nvSpPr>
          <p:spPr>
            <a:xfrm>
              <a:off x="3092" y="9615"/>
              <a:ext cx="133" cy="133"/>
            </a:xfrm>
            <a:prstGeom prst="ellips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67" name="文本框 66"/>
            <p:cNvSpPr txBox="1"/>
            <p:nvPr>
              <p:custDataLst>
                <p:tags r:id="rId34"/>
              </p:custDataLst>
            </p:nvPr>
          </p:nvSpPr>
          <p:spPr>
            <a:xfrm>
              <a:off x="3894" y="8356"/>
              <a:ext cx="4721" cy="792"/>
            </a:xfrm>
            <a:prstGeom prst="rect">
              <a:avLst/>
            </a:prstGeom>
            <a:noFill/>
          </p:spPr>
          <p:txBody>
            <a:bodyPr wrap="none" rtlCol="0">
              <a:normAutofit/>
            </a:bodyPr>
            <a:lstStyle/>
            <a:p>
              <a:r>
                <a:rPr lang="da-DK" altLang="zh-CN" b="1">
                  <a:solidFill>
                    <a:srgbClr val="5ECCF3"/>
                  </a:solidFill>
                  <a:latin typeface="+mj-lt"/>
                  <a:ea typeface="+mj-ea"/>
                  <a:cs typeface="+mj-cs"/>
                  <a:sym typeface="Arial" panose="020B0604020202020204" pitchFamily="34" charset="0"/>
                </a:rPr>
                <a:t>Lorem ipsum dolor </a:t>
              </a:r>
              <a:endParaRPr lang="da-DK" altLang="zh-CN" b="1" dirty="0">
                <a:solidFill>
                  <a:srgbClr val="5ECCF3"/>
                </a:solidFill>
                <a:latin typeface="+mj-lt"/>
                <a:ea typeface="+mj-ea"/>
                <a:cs typeface="+mj-cs"/>
                <a:sym typeface="Arial" panose="020B0604020202020204" pitchFamily="34" charset="0"/>
              </a:endParaRPr>
            </a:p>
          </p:txBody>
        </p:sp>
        <p:sp>
          <p:nvSpPr>
            <p:cNvPr id="68" name="文本框 67"/>
            <p:cNvSpPr txBox="1"/>
            <p:nvPr>
              <p:custDataLst>
                <p:tags r:id="rId35"/>
              </p:custDataLst>
            </p:nvPr>
          </p:nvSpPr>
          <p:spPr>
            <a:xfrm>
              <a:off x="3911" y="8859"/>
              <a:ext cx="4721" cy="958"/>
            </a:xfrm>
            <a:prstGeom prst="rect">
              <a:avLst/>
            </a:prstGeom>
            <a:noFill/>
          </p:spPr>
          <p:txBody>
            <a:bodyPr wrap="square" rtlCol="0">
              <a:normAutofit/>
            </a:bodyPr>
            <a:lstStyle/>
            <a:p>
              <a:pPr>
                <a:lnSpc>
                  <a:spcPct val="120000"/>
                </a:lnSpc>
              </a:pPr>
              <a:r>
                <a:rPr lang="zh-CN" altLang="da-DK" dirty="0">
                  <a:solidFill>
                    <a:srgbClr val="000000"/>
                  </a:solidFill>
                  <a:sym typeface="Arial" panose="020B0604020202020204" pitchFamily="34" charset="0"/>
                </a:rPr>
                <a:t>个人看法</a:t>
              </a:r>
              <a:endParaRPr lang="zh-CN" altLang="da-DK" dirty="0">
                <a:solidFill>
                  <a:srgbClr val="000000"/>
                </a:solidFill>
                <a:sym typeface="Arial" panose="020B0604020202020204" pitchFamily="34" charset="0"/>
              </a:endParaRPr>
            </a:p>
          </p:txBody>
        </p:sp>
      </p:grpSp>
      <p:sp>
        <p:nvSpPr>
          <p:cNvPr id="39" name="矩形 38"/>
          <p:cNvSpPr/>
          <p:nvPr>
            <p:custDataLst>
              <p:tags r:id="rId36"/>
            </p:custDataLst>
          </p:nvPr>
        </p:nvSpPr>
        <p:spPr>
          <a:xfrm>
            <a:off x="1877060" y="182245"/>
            <a:ext cx="8143875" cy="1314450"/>
          </a:xfrm>
          <a:prstGeom prst="rect">
            <a:avLst/>
          </a:prstGeom>
        </p:spPr>
        <p:txBody>
          <a:bodyPr wrap="square">
            <a:noAutofit/>
          </a:bodyPr>
          <a:lstStyle/>
          <a:p>
            <a:pPr algn="ctr"/>
            <a:r>
              <a:rPr lang="en-US" altLang="zh-CN" sz="6600" b="1" dirty="0">
                <a:solidFill>
                  <a:srgbClr val="161D99"/>
                </a:solidFill>
                <a:latin typeface="+mj-lt"/>
                <a:ea typeface="+mj-ea"/>
                <a:cs typeface="+mj-cs"/>
                <a:sym typeface="Arial" panose="020B0604020202020204" pitchFamily="34" charset="0"/>
              </a:rPr>
              <a:t>GOOGLE</a:t>
            </a:r>
            <a:endParaRPr lang="en-US" altLang="zh-CN" sz="6600" b="1" dirty="0">
              <a:solidFill>
                <a:srgbClr val="161D99"/>
              </a:solidFill>
              <a:latin typeface="+mj-lt"/>
              <a:ea typeface="+mj-ea"/>
              <a:cs typeface="+mj-cs"/>
              <a:sym typeface="Arial" panose="020B0604020202020204" pitchFamily="34" charset="0"/>
            </a:endParaRPr>
          </a:p>
        </p:txBody>
      </p:sp>
    </p:spTree>
    <p:custDataLst>
      <p:tags r:id="rId3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amond(in)">
                                      <p:cBhvr>
                                        <p:cTn id="2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normAutofit fontScale="90000"/>
          </a:bodyPr>
          <a:lstStyle/>
          <a:p>
            <a:r>
              <a:rPr lang="zh-CN" altLang="en-US" b="0"/>
              <a:t>早期岁月</a:t>
            </a:r>
            <a:r>
              <a:rPr lang="en-US" altLang="zh-CN" b="0"/>
              <a:t>——</a:t>
            </a:r>
            <a:r>
              <a:rPr lang="zh-CN" altLang="en-US" b="0"/>
              <a:t>不平凡升起</a:t>
            </a:r>
            <a:endParaRPr lang="zh-CN" altLang="en-US" b="0"/>
          </a:p>
        </p:txBody>
      </p:sp>
      <p:sp>
        <p:nvSpPr>
          <p:cNvPr id="8" name="副标题 7"/>
          <p:cNvSpPr>
            <a:spLocks noGrp="1"/>
          </p:cNvSpPr>
          <p:nvPr>
            <p:ph type="subTitle" idx="1"/>
            <p:custDataLst>
              <p:tags r:id="rId2"/>
            </p:custDataLst>
          </p:nvPr>
        </p:nvSpPr>
        <p:spPr/>
        <p:txBody>
          <a:bodyPr>
            <a:normAutofit/>
          </a:bodyPr>
          <a:lstStyle/>
          <a:p>
            <a:pPr algn="dist"/>
            <a:r>
              <a:rPr lang="en-US" altLang="zh-CN" sz="1900" dirty="0"/>
              <a:t>Lorem ipsum dolor sit </a:t>
            </a:r>
            <a:r>
              <a:rPr lang="en-US" altLang="zh-CN" sz="1900" dirty="0" err="1"/>
              <a:t>amet</a:t>
            </a:r>
            <a:r>
              <a:rPr lang="en-US" altLang="zh-CN" sz="1900" dirty="0"/>
              <a:t>, </a:t>
            </a:r>
            <a:r>
              <a:rPr lang="en-US" altLang="zh-CN" sz="1900" dirty="0" err="1"/>
              <a:t>consectetur</a:t>
            </a:r>
            <a:r>
              <a:rPr lang="en-US" altLang="zh-CN" sz="1900" dirty="0"/>
              <a:t> </a:t>
            </a:r>
            <a:r>
              <a:rPr lang="en-US" altLang="zh-CN" sz="1900" dirty="0" err="1"/>
              <a:t>adipisicing</a:t>
            </a:r>
            <a:r>
              <a:rPr lang="en-US" altLang="zh-CN" sz="1900" dirty="0"/>
              <a:t> </a:t>
            </a:r>
            <a:r>
              <a:rPr lang="en-US" altLang="zh-CN" sz="1900" dirty="0" err="1"/>
              <a:t>elit</a:t>
            </a:r>
            <a:r>
              <a:rPr lang="en-US" altLang="zh-CN" sz="1900" dirty="0"/>
              <a:t>.</a:t>
            </a:r>
            <a:endParaRPr lang="en-US" altLang="zh-CN" sz="1900" dirty="0"/>
          </a:p>
        </p:txBody>
      </p:sp>
      <p:sp>
        <p:nvSpPr>
          <p:cNvPr id="7" name="文本框 6"/>
          <p:cNvSpPr txBox="1"/>
          <p:nvPr>
            <p:custDataLst>
              <p:tags r:id="rId3"/>
            </p:custDataLst>
          </p:nvPr>
        </p:nvSpPr>
        <p:spPr>
          <a:xfrm>
            <a:off x="257175" y="4721225"/>
            <a:ext cx="2660650" cy="1206500"/>
          </a:xfrm>
          <a:prstGeom prst="rect">
            <a:avLst/>
          </a:prstGeom>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6600" b="1">
                <a:solidFill>
                  <a:schemeClr val="bg1"/>
                </a:solidFill>
              </a:defRPr>
            </a:lvl1pPr>
            <a:lvl2pPr marL="685800" indent="-228600">
              <a:lnSpc>
                <a:spcPct val="90000"/>
              </a:lnSpc>
              <a:spcBef>
                <a:spcPts val="500"/>
              </a:spcBef>
              <a:buFont typeface="Arial" panose="020B0604020202020204" pitchFamily="34" charset="0"/>
              <a:buChar char="•"/>
              <a:defRPr sz="2000"/>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a:t>1</a:t>
            </a:r>
            <a:endParaRPr lang="en-US" altLang="zh-CN"/>
          </a:p>
        </p:txBody>
      </p:sp>
    </p:spTree>
    <p:custDataLst>
      <p:tags r:id="rId4"/>
    </p:custDataLst>
  </p:cSld>
  <p:clrMapOvr>
    <a:masterClrMapping/>
  </p:clrMapOvr>
  <p:transition>
    <p:zoom/>
  </p:transition>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KSO_WM_TAG_VERSION" val="1.0"/>
  <p:tag name="KSO_WM_TEMPLATE_CATEGORY" val="custom"/>
  <p:tag name="KSO_WM_TEMPLATE_INDEX" val="20184566"/>
</p:tagLst>
</file>

<file path=ppt/tags/tag100.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
  <p:tag name="KSO_WM_UNIT_ID" val="diagram160431_3*m_i*1_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101.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2"/>
  <p:tag name="KSO_WM_UNIT_ID" val="diagram160431_3*m_i*1_2"/>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102.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3"/>
  <p:tag name="KSO_WM_UNIT_ID" val="diagram160431_3*m_i*1_3"/>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103.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4"/>
  <p:tag name="KSO_WM_UNIT_ID" val="diagram160431_3*m_i*1_4"/>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104.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5"/>
  <p:tag name="KSO_WM_UNIT_ID" val="diagram160431_3*m_i*1_5"/>
  <p:tag name="KSO_WM_UNIT_CLEAR" val="1"/>
  <p:tag name="KSO_WM_UNIT_LAYERLEVEL" val="1_1"/>
  <p:tag name="KSO_WM_DIAGRAM_GROUP_CODE" val="m1-1"/>
  <p:tag name="KSO_WM_UNIT_LINE_FORE_SCHEMECOLOR_INDEX" val="5"/>
  <p:tag name="KSO_WM_UNIT_LINE_FILL_TYPE" val="2"/>
  <p:tag name="KSO_WM_UNIT_USESOURCEFORMAT_APPLY" val="1"/>
</p:tagLst>
</file>

<file path=ppt/tags/tag105.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h_f"/>
  <p:tag name="KSO_WM_UNIT_INDEX" val="1_1_1"/>
  <p:tag name="KSO_WM_UNIT_ID" val="diagram160431_3*m_h_f*1_1_1"/>
  <p:tag name="KSO_WM_UNIT_CLEAR" val="1"/>
  <p:tag name="KSO_WM_UNIT_LAYERLEVEL" val="1_1_1"/>
  <p:tag name="KSO_WM_UNIT_VALUE" val="63"/>
  <p:tag name="KSO_WM_UNIT_HIGHLIGHT" val="0"/>
  <p:tag name="KSO_WM_UNIT_COMPATIBLE" val="0"/>
  <p:tag name="KSO_WM_DIAGRAM_GROUP_CODE" val="m1-1"/>
  <p:tag name="KSO_WM_UNIT_PRESET_TEXT" val="LOREM IPSUM DOLOR SIT AMET, CONSECTETUR ADIPISICING ELIT, SED DO EIUSMOD TEMPOR INCIDIDUNT"/>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TEMPLATE_CATEGORY" val="diagram"/>
  <p:tag name="KSO_WM_TEMPLATE_INDEX" val="160431"/>
  <p:tag name="KSO_WM_TAG_VERSION" val="1.0"/>
  <p:tag name="KSO_WM_BEAUTIFY_FLAG" val="#wm#"/>
  <p:tag name="KSO_WM_UNIT_RELATE_UNITID" val="258*m*1"/>
  <p:tag name="KSO_WM_UNIT_TYPE" val="a"/>
  <p:tag name="KSO_WM_UNIT_INDEX" val="1"/>
  <p:tag name="KSO_WM_UNIT_ID" val="diagram160431_3*a*1"/>
  <p:tag name="KSO_WM_UNIT_CLEAR" val="1"/>
  <p:tag name="KSO_WM_UNIT_LAYERLEVEL" val="1"/>
  <p:tag name="KSO_WM_UNIT_ISCONTENTSTITLE" val="1"/>
  <p:tag name="KSO_WM_UNIT_VALUE" val="22"/>
  <p:tag name="KSO_WM_UNIT_HIGHLIGHT" val="0"/>
  <p:tag name="KSO_WM_UNIT_COMPATIBLE" val="0"/>
  <p:tag name="KSO_WM_UNIT_PRESET_TEXT_INDEX" val="3"/>
  <p:tag name="KSO_WM_UNIT_PRESET_TEXT_LEN" val="17"/>
</p:tagLst>
</file>

<file path=ppt/tags/tag107.xml><?xml version="1.0" encoding="utf-8"?>
<p:tagLst xmlns:p="http://schemas.openxmlformats.org/presentationml/2006/main">
  <p:tag name="KSO_WM_TAG_VERSION" val="1.0"/>
  <p:tag name="KSO_WM_BEAUTIFY_FLAG" val="#wm#"/>
  <p:tag name="KSO_WM_UNIT_TYPE" val="i"/>
  <p:tag name="KSO_WM_UNIT_ID" val="diagram160431_3*i*14"/>
  <p:tag name="KSO_WM_TEMPLATE_CATEGORY" val="diagram"/>
  <p:tag name="KSO_WM_TEMPLATE_INDEX" val="160431"/>
  <p:tag name="KSO_WM_UNIT_INDEX" val="14"/>
</p:tagLst>
</file>

<file path=ppt/tags/tag108.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6"/>
  <p:tag name="KSO_WM_UNIT_ID" val="diagram160431_3*m_i*1_6"/>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 name="KSO_WM_UNIT_USESOURCEFORMAT_APPLY" val="1"/>
</p:tagLst>
</file>

<file path=ppt/tags/tag109.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7"/>
  <p:tag name="KSO_WM_UNIT_ID" val="diagram160431_3*m_i*1_7"/>
  <p:tag name="KSO_WM_UNIT_CLEAR" val="1"/>
  <p:tag name="KSO_WM_UNIT_LAYERLEVEL" val="1_1"/>
  <p:tag name="KSO_WM_DIAGRAM_GROUP_CODE" val="m1-1"/>
  <p:tag name="KSO_WM_UNIT_LINE_FORE_SCHEMECOLOR_INDEX" val="6"/>
  <p:tag name="KSO_WM_UNIT_LINE_FILL_TYPE" val="2"/>
  <p:tag name="KSO_WM_UNIT_USESOURCEFORMAT_APPLY" val="1"/>
</p:tagLst>
</file>

<file path=ppt/tags/tag11.xml><?xml version="1.0" encoding="utf-8"?>
<p:tagLst xmlns:p="http://schemas.openxmlformats.org/presentationml/2006/main">
  <p:tag name="KSO_WM_TAG_VERSION" val="1.0"/>
  <p:tag name="KSO_WM_BEAUTIFY_FLAG" val="#wm#"/>
  <p:tag name="KSO_WM_COMBINE_RELATE_SLIDE_ID" val="background20180946_1"/>
  <p:tag name="KSO_WM_TEMPLATE_CATEGORY" val="custom"/>
  <p:tag name="KSO_WM_TEMPLATE_INDEX" val="20184566"/>
  <p:tag name="KSO_WM_TEMPLATE_SUBCATEGORY" val="combine"/>
  <p:tag name="KSO_WM_TEMPLATE_THUMBS_INDEX" val="1、9、12、17、19、22"/>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8"/>
  <p:tag name="KSO_WM_UNIT_ID" val="diagram160431_3*m_i*1_8"/>
  <p:tag name="KSO_WM_UNIT_CLEAR" val="1"/>
  <p:tag name="KSO_WM_UNIT_LAYERLEVEL" val="1_1"/>
  <p:tag name="KSO_WM_DIAGRAM_GROUP_CODE" val="m1-1"/>
  <p:tag name="KSO_WM_UNIT_LINE_FORE_SCHEMECOLOR_INDEX" val="6"/>
  <p:tag name="KSO_WM_UNIT_LINE_FILL_TYPE" val="2"/>
  <p:tag name="KSO_WM_UNIT_USESOURCEFORMAT_APPLY" val="1"/>
</p:tagLst>
</file>

<file path=ppt/tags/tag111.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9"/>
  <p:tag name="KSO_WM_UNIT_ID" val="diagram160431_3*m_i*1_9"/>
  <p:tag name="KSO_WM_UNIT_CLEAR" val="1"/>
  <p:tag name="KSO_WM_UNIT_LAYERLEVEL" val="1_1"/>
  <p:tag name="KSO_WM_DIAGRAM_GROUP_CODE" val="m1-1"/>
  <p:tag name="KSO_WM_UNIT_LINE_FORE_SCHEMECOLOR_INDEX" val="6"/>
  <p:tag name="KSO_WM_UNIT_LINE_FILL_TYPE" val="2"/>
  <p:tag name="KSO_WM_UNIT_USESOURCEFORMAT_APPLY" val="1"/>
</p:tagLst>
</file>

<file path=ppt/tags/tag112.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0"/>
  <p:tag name="KSO_WM_UNIT_ID" val="diagram160431_3*m_i*1_10"/>
  <p:tag name="KSO_WM_UNIT_CLEAR" val="1"/>
  <p:tag name="KSO_WM_UNIT_LAYERLEVEL" val="1_1"/>
  <p:tag name="KSO_WM_DIAGRAM_GROUP_CODE" val="m1-1"/>
  <p:tag name="KSO_WM_UNIT_LINE_FORE_SCHEMECOLOR_INDEX" val="6"/>
  <p:tag name="KSO_WM_UNIT_LINE_FILL_TYPE" val="2"/>
  <p:tag name="KSO_WM_UNIT_USESOURCEFORMAT_APPLY" val="1"/>
</p:tagLst>
</file>

<file path=ppt/tags/tag113.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h_f"/>
  <p:tag name="KSO_WM_UNIT_INDEX" val="1_2_1"/>
  <p:tag name="KSO_WM_UNIT_ID" val="diagram160431_3*m_h_f*1_2_1"/>
  <p:tag name="KSO_WM_UNIT_CLEAR" val="1"/>
  <p:tag name="KSO_WM_UNIT_LAYERLEVEL" val="1_1_1"/>
  <p:tag name="KSO_WM_UNIT_VALUE" val="63"/>
  <p:tag name="KSO_WM_UNIT_HIGHLIGHT" val="0"/>
  <p:tag name="KSO_WM_UNIT_COMPATIBLE" val="0"/>
  <p:tag name="KSO_WM_DIAGRAM_GROUP_CODE" val="m1-1"/>
  <p:tag name="KSO_WM_UNIT_PRESET_TEXT" val="LOREM IPSUM DOLOR SIT AMET, CONSECTETUR ADIPISICING ELIT, SED DO EIUSMOD TEMPOR INCIDIDUNT"/>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TAG_VERSION" val="1.0"/>
  <p:tag name="KSO_WM_BEAUTIFY_FLAG" val="#wm#"/>
  <p:tag name="KSO_WM_UNIT_TYPE" val="i"/>
  <p:tag name="KSO_WM_UNIT_ID" val="diagram160431_3*i*27"/>
  <p:tag name="KSO_WM_TEMPLATE_CATEGORY" val="diagram"/>
  <p:tag name="KSO_WM_TEMPLATE_INDEX" val="160431"/>
  <p:tag name="KSO_WM_UNIT_INDEX" val="27"/>
</p:tagLst>
</file>

<file path=ppt/tags/tag115.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1"/>
  <p:tag name="KSO_WM_UNIT_ID" val="diagram160431_3*m_i*1_11"/>
  <p:tag name="KSO_WM_UNIT_CLEAR" val="1"/>
  <p:tag name="KSO_WM_UNIT_LAYERLEVEL" val="1_1"/>
  <p:tag name="KSO_WM_DIAGRAM_GROUP_CODE" val="m1-1"/>
  <p:tag name="KSO_WM_UNIT_FILL_FORE_SCHEMECOLOR_INDEX" val="7"/>
  <p:tag name="KSO_WM_UNIT_FILL_TYPE" val="1"/>
  <p:tag name="KSO_WM_UNIT_TEXT_FILL_FORE_SCHEMECOLOR_INDEX" val="14"/>
  <p:tag name="KSO_WM_UNIT_TEXT_FILL_TYPE" val="1"/>
  <p:tag name="KSO_WM_UNIT_USESOURCEFORMAT_APPLY" val="1"/>
</p:tagLst>
</file>

<file path=ppt/tags/tag116.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2"/>
  <p:tag name="KSO_WM_UNIT_ID" val="diagram160431_3*m_i*1_12"/>
  <p:tag name="KSO_WM_UNIT_CLEAR" val="1"/>
  <p:tag name="KSO_WM_UNIT_LAYERLEVEL" val="1_1"/>
  <p:tag name="KSO_WM_DIAGRAM_GROUP_CODE" val="m1-1"/>
  <p:tag name="KSO_WM_UNIT_LINE_FORE_SCHEMECOLOR_INDEX" val="7"/>
  <p:tag name="KSO_WM_UNIT_LINE_FILL_TYPE" val="2"/>
  <p:tag name="KSO_WM_UNIT_USESOURCEFORMAT_APPLY" val="1"/>
</p:tagLst>
</file>

<file path=ppt/tags/tag117.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3"/>
  <p:tag name="KSO_WM_UNIT_ID" val="diagram160431_3*m_i*1_13"/>
  <p:tag name="KSO_WM_UNIT_CLEAR" val="1"/>
  <p:tag name="KSO_WM_UNIT_LAYERLEVEL" val="1_1"/>
  <p:tag name="KSO_WM_DIAGRAM_GROUP_CODE" val="m1-1"/>
  <p:tag name="KSO_WM_UNIT_LINE_FORE_SCHEMECOLOR_INDEX" val="7"/>
  <p:tag name="KSO_WM_UNIT_LINE_FILL_TYPE" val="2"/>
  <p:tag name="KSO_WM_UNIT_USESOURCEFORMAT_APPLY" val="1"/>
</p:tagLst>
</file>

<file path=ppt/tags/tag118.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4"/>
  <p:tag name="KSO_WM_UNIT_ID" val="diagram160431_3*m_i*1_14"/>
  <p:tag name="KSO_WM_UNIT_CLEAR" val="1"/>
  <p:tag name="KSO_WM_UNIT_LAYERLEVEL" val="1_1"/>
  <p:tag name="KSO_WM_DIAGRAM_GROUP_CODE" val="m1-1"/>
  <p:tag name="KSO_WM_UNIT_LINE_FORE_SCHEMECOLOR_INDEX" val="7"/>
  <p:tag name="KSO_WM_UNIT_LINE_FILL_TYPE" val="2"/>
  <p:tag name="KSO_WM_UNIT_USESOURCEFORMAT_APPLY" val="1"/>
</p:tagLst>
</file>

<file path=ppt/tags/tag119.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i"/>
  <p:tag name="KSO_WM_UNIT_INDEX" val="1_15"/>
  <p:tag name="KSO_WM_UNIT_ID" val="diagram160431_3*m_i*1_15"/>
  <p:tag name="KSO_WM_UNIT_CLEAR" val="1"/>
  <p:tag name="KSO_WM_UNIT_LAYERLEVEL" val="1_1"/>
  <p:tag name="KSO_WM_DIAGRAM_GROUP_CODE" val="m1-1"/>
  <p:tag name="KSO_WM_UNIT_LINE_FORE_SCHEMECOLOR_INDEX" val="7"/>
  <p:tag name="KSO_WM_UNIT_LINE_FILL_TYPE" val="2"/>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20182348"/>
</p:tagLst>
</file>

<file path=ppt/tags/tag120.xml><?xml version="1.0" encoding="utf-8"?>
<p:tagLst xmlns:p="http://schemas.openxmlformats.org/presentationml/2006/main">
  <p:tag name="KSO_WM_TEMPLATE_CATEGORY" val="diagram"/>
  <p:tag name="KSO_WM_TEMPLATE_INDEX" val="160431"/>
  <p:tag name="KSO_WM_TAG_VERSION" val="1.0"/>
  <p:tag name="KSO_WM_BEAUTIFY_FLAG" val="#wm#"/>
  <p:tag name="KSO_WM_UNIT_TYPE" val="m_h_f"/>
  <p:tag name="KSO_WM_UNIT_INDEX" val="1_3_1"/>
  <p:tag name="KSO_WM_UNIT_ID" val="diagram160431_3*m_h_f*1_3_1"/>
  <p:tag name="KSO_WM_UNIT_CLEAR" val="1"/>
  <p:tag name="KSO_WM_UNIT_LAYERLEVEL" val="1_1_1"/>
  <p:tag name="KSO_WM_UNIT_VALUE" val="63"/>
  <p:tag name="KSO_WM_UNIT_HIGHLIGHT" val="0"/>
  <p:tag name="KSO_WM_UNIT_COMPATIBLE" val="0"/>
  <p:tag name="KSO_WM_DIAGRAM_GROUP_CODE" val="m1-1"/>
  <p:tag name="KSO_WM_UNIT_PRESET_TEXT" val="LOREM IPSUM DOLOR SIT AMET, CONSECTETUR ADIPISICING ELIT, SED DO EIUSMOD TEMPOR INCIDIDUNT"/>
  <p:tag name="KSO_WM_UNIT_TEXT_FILL_FORE_SCHEMECOLOR_INDEX" val="13"/>
  <p:tag name="KSO_WM_UNIT_TEXT_FILL_TYPE" val="1"/>
  <p:tag name="KSO_WM_UNIT_USESOURCEFORMAT_APPLY" val="1"/>
</p:tagLst>
</file>

<file path=ppt/tags/tag121.xml><?xml version="1.0" encoding="utf-8"?>
<p:tagLst xmlns:p="http://schemas.openxmlformats.org/presentationml/2006/main">
  <p:tag name="KSO_WM_BEAUTIFY_FLAG" val="#wm#"/>
  <p:tag name="KSO_WM_TEMPLATE_CATEGORY" val="diagram"/>
  <p:tag name="KSO_WM_TEMPLATE_INDEX" val="160431"/>
  <p:tag name="KSO_WM_SLIDE_ID" val="diagram160431_3"/>
  <p:tag name="KSO_WM_SLIDE_INDEX" val="3"/>
  <p:tag name="KSO_WM_SLIDE_ITEM_CNT" val="3"/>
  <p:tag name="KSO_WM_SLIDE_LAYOUT" val="m_a"/>
  <p:tag name="KSO_WM_SLIDE_LAYOUT_CNT" val="1_1"/>
  <p:tag name="KSO_WM_SLIDE_TYPE" val="contents"/>
  <p:tag name="KSO_WM_DIAGRAM_GROUP_CODE" val="m1-1"/>
  <p:tag name="KSO_WM_TAG_VERSION" val="1.0"/>
  <p:tag name="KSO_WM_SLIDE_SUBTYPE" val="pureTxt"/>
</p:tagLst>
</file>

<file path=ppt/tags/tag122.xml><?xml version="1.0" encoding="utf-8"?>
<p:tagLst xmlns:p="http://schemas.openxmlformats.org/presentationml/2006/main">
  <p:tag name="KSO_WM_TAG_VERSION" val="1.0"/>
  <p:tag name="KSO_WM_BEAUTIFY_FLAG" val="#wm#"/>
  <p:tag name="KSO_WM_UNIT_TYPE" val="i"/>
  <p:tag name="KSO_WM_UNIT_ID" val="diagram160066_5*i*0"/>
  <p:tag name="KSO_WM_TEMPLATE_CATEGORY" val="diagram"/>
  <p:tag name="KSO_WM_TEMPLATE_INDEX" val="160066"/>
  <p:tag name="KSO_WM_UNIT_INDEX" val="0"/>
</p:tagLst>
</file>

<file path=ppt/tags/tag123.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
  <p:tag name="KSO_WM_UNIT_ID" val="diagram160066_5*m_i*1_1"/>
  <p:tag name="KSO_WM_UNIT_CLEAR" val="1"/>
  <p:tag name="KSO_WM_UNIT_LAYERLEVEL" val="1_1"/>
  <p:tag name="KSO_WM_DIAGRAM_GROUP_CODE" val="m1-1"/>
  <p:tag name="KSO_WM_UNIT_TEXT_FILL_FORE_SCHEMECOLOR_INDEX" val="5"/>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2"/>
  <p:tag name="KSO_WM_UNIT_ID" val="diagram160066_5*m_i*1_2"/>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USESOURCEFORMAT_APPLY" val="0"/>
</p:tagLst>
</file>

<file path=ppt/tags/tag125.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3"/>
  <p:tag name="KSO_WM_UNIT_ID" val="diagram160066_5*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4"/>
  <p:tag name="KSO_WM_UNIT_ID" val="diagram160066_5*m_i*1_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a"/>
  <p:tag name="KSO_WM_UNIT_INDEX" val="1_1_1"/>
  <p:tag name="KSO_WM_UNIT_ID" val="diagram160066_5*m_h_a*1_1_1"/>
  <p:tag name="KSO_WM_UNIT_CLEAR" val="1"/>
  <p:tag name="KSO_WM_UNIT_LAYERLEVEL" val="1_1_1"/>
  <p:tag name="KSO_WM_UNIT_VALUE" val="10"/>
  <p:tag name="KSO_WM_UNIT_HIGHLIGHT" val="0"/>
  <p:tag name="KSO_WM_UNIT_COMPATIBLE" val="0"/>
  <p:tag name="KSO_WM_UNIT_PRESET_TEXT_INDEX" val="4"/>
  <p:tag name="KSO_WM_UNIT_PRESET_TEXT_LEN" val="18"/>
  <p:tag name="KSO_WM_DIAGRAM_GROUP_CODE" val="m1-1"/>
  <p:tag name="KSO_WM_UNIT_TEXT_FILL_FORE_SCHEMECOLOR_INDEX" val="5"/>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f"/>
  <p:tag name="KSO_WM_UNIT_INDEX" val="1_1_1"/>
  <p:tag name="KSO_WM_UNIT_ID" val="diagram160066_5*m_h_f*1_1_1"/>
  <p:tag name="KSO_WM_UNIT_CLEAR" val="1"/>
  <p:tag name="KSO_WM_UNIT_LAYERLEVEL" val="1_1_1"/>
  <p:tag name="KSO_WM_UNIT_VALUE" val="11"/>
  <p:tag name="KSO_WM_UNIT_HIGHLIGHT" val="0"/>
  <p:tag name="KSO_WM_UNIT_COMPATIBLE" val="0"/>
  <p:tag name="KSO_WM_UNIT_PRESET_TEXT_INDEX" val="4"/>
  <p:tag name="KSO_WM_UNIT_PRESET_TEXT_LEN" val="25"/>
  <p:tag name="KSO_WM_DIAGRAM_GROUP_CODE" val="m1-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AG_VERSION" val="1.0"/>
  <p:tag name="KSO_WM_BEAUTIFY_FLAG" val="#wm#"/>
  <p:tag name="KSO_WM_UNIT_TYPE" val="i"/>
  <p:tag name="KSO_WM_UNIT_ID" val="diagram160066_5*i*13"/>
  <p:tag name="KSO_WM_TEMPLATE_CATEGORY" val="diagram"/>
  <p:tag name="KSO_WM_TEMPLATE_INDEX" val="160066"/>
  <p:tag name="KSO_WM_UNIT_INDEX" val="13"/>
</p:tagLst>
</file>

<file path=ppt/tags/tag13.xml><?xml version="1.0" encoding="utf-8"?>
<p:tagLst xmlns:p="http://schemas.openxmlformats.org/presentationml/2006/main">
  <p:tag name="KSO_WM_TAG_VERSION" val="1.0"/>
  <p:tag name="KSO_WM_TEMPLATE_CATEGORY" val="custom"/>
  <p:tag name="KSO_WM_TEMPLATE_INDEX" val="20182348"/>
</p:tagLst>
</file>

<file path=ppt/tags/tag130.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5"/>
  <p:tag name="KSO_WM_UNIT_ID" val="diagram160066_5*m_i*1_5"/>
  <p:tag name="KSO_WM_UNIT_CLEAR" val="1"/>
  <p:tag name="KSO_WM_UNIT_LAYERLEVEL" val="1_1"/>
  <p:tag name="KSO_WM_DIAGRAM_GROUP_CODE" val="m1-1"/>
  <p:tag name="KSO_WM_UNIT_TEXT_FILL_FORE_SCHEMECOLOR_INDEX" val="6"/>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6"/>
  <p:tag name="KSO_WM_UNIT_ID" val="diagram160066_5*m_i*1_6"/>
  <p:tag name="KSO_WM_UNIT_CLEAR" val="1"/>
  <p:tag name="KSO_WM_UNIT_LAYERLEVEL" val="1_1"/>
  <p:tag name="KSO_WM_DIAGRAM_GROUP_CODE" val="m1-1"/>
  <p:tag name="KSO_WM_UNIT_FILL_FORE_SCHEMECOLOR_INDEX" val="5"/>
  <p:tag name="KSO_WM_UNIT_FILL_TYPE" val="1"/>
  <p:tag name="KSO_WM_UNIT_LINE_FORE_SCHEMECOLOR_INDEX" val="6"/>
  <p:tag name="KSO_WM_UNIT_LINE_FILL_TYPE" val="2"/>
  <p:tag name="KSO_WM_UNIT_USESOURCEFORMAT_APPLY" val="0"/>
</p:tagLst>
</file>

<file path=ppt/tags/tag132.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7"/>
  <p:tag name="KSO_WM_UNIT_ID" val="diagram160066_5*m_i*1_7"/>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8"/>
  <p:tag name="KSO_WM_UNIT_ID" val="diagram160066_5*m_i*1_8"/>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a"/>
  <p:tag name="KSO_WM_UNIT_INDEX" val="1_2_1"/>
  <p:tag name="KSO_WM_UNIT_ID" val="diagram160066_5*m_h_a*1_2_1"/>
  <p:tag name="KSO_WM_UNIT_CLEAR" val="1"/>
  <p:tag name="KSO_WM_UNIT_LAYERLEVEL" val="1_1_1"/>
  <p:tag name="KSO_WM_UNIT_VALUE" val="10"/>
  <p:tag name="KSO_WM_UNIT_HIGHLIGHT" val="0"/>
  <p:tag name="KSO_WM_UNIT_COMPATIBLE" val="0"/>
  <p:tag name="KSO_WM_UNIT_PRESET_TEXT_INDEX" val="4"/>
  <p:tag name="KSO_WM_UNIT_PRESET_TEXT_LEN" val="18"/>
  <p:tag name="KSO_WM_DIAGRAM_GROUP_CODE" val="m1-1"/>
  <p:tag name="KSO_WM_UNIT_TEXT_FILL_FORE_SCHEMECOLOR_INDEX" val="6"/>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f"/>
  <p:tag name="KSO_WM_UNIT_INDEX" val="1_2_1"/>
  <p:tag name="KSO_WM_UNIT_ID" val="diagram160066_5*m_h_f*1_2_1"/>
  <p:tag name="KSO_WM_UNIT_CLEAR" val="1"/>
  <p:tag name="KSO_WM_UNIT_LAYERLEVEL" val="1_1_1"/>
  <p:tag name="KSO_WM_UNIT_VALUE" val="11"/>
  <p:tag name="KSO_WM_UNIT_HIGHLIGHT" val="0"/>
  <p:tag name="KSO_WM_UNIT_COMPATIBLE" val="0"/>
  <p:tag name="KSO_WM_UNIT_PRESET_TEXT_INDEX" val="4"/>
  <p:tag name="KSO_WM_UNIT_PRESET_TEXT_LEN" val="25"/>
  <p:tag name="KSO_WM_DIAGRAM_GROUP_CODE" val="m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AG_VERSION" val="1.0"/>
  <p:tag name="KSO_WM_BEAUTIFY_FLAG" val="#wm#"/>
  <p:tag name="KSO_WM_UNIT_TYPE" val="i"/>
  <p:tag name="KSO_WM_UNIT_ID" val="diagram160066_5*i*26"/>
  <p:tag name="KSO_WM_TEMPLATE_CATEGORY" val="diagram"/>
  <p:tag name="KSO_WM_TEMPLATE_INDEX" val="160066"/>
  <p:tag name="KSO_WM_UNIT_INDEX" val="26"/>
</p:tagLst>
</file>

<file path=ppt/tags/tag137.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9"/>
  <p:tag name="KSO_WM_UNIT_ID" val="diagram160066_5*m_i*1_9"/>
  <p:tag name="KSO_WM_UNIT_CLEAR" val="1"/>
  <p:tag name="KSO_WM_UNIT_LAYERLEVEL" val="1_1"/>
  <p:tag name="KSO_WM_DIAGRAM_GROUP_CODE" val="m1-1"/>
  <p:tag name="KSO_WM_UNIT_TEXT_FILL_FORE_SCHEMECOLOR_INDEX" val="7"/>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0"/>
  <p:tag name="KSO_WM_UNIT_ID" val="diagram160066_5*m_i*1_10"/>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USESOURCEFORMAT_APPLY" val="0"/>
</p:tagLst>
</file>

<file path=ppt/tags/tag139.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1"/>
  <p:tag name="KSO_WM_UNIT_ID" val="diagram160066_5*m_i*1_1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4.xml><?xml version="1.0" encoding="utf-8"?>
<p:tagLst xmlns:p="http://schemas.openxmlformats.org/presentationml/2006/main">
  <p:tag name="KSO_WM_TEMPLATE_CATEGORY" val="custom"/>
  <p:tag name="KSO_WM_TEMPLATE_INDEX" val="20182348"/>
  <p:tag name="KSO_WM_TAG_VERSION" val="1.0"/>
  <p:tag name="KSO_WM_TEMPLATE_THUMBS_INDEX" val="1、8、11、4、5、15、21、22"/>
  <p:tag name="KSO_WM_BEAUTIFY_FLAG" val="#wm#"/>
</p:tagLst>
</file>

<file path=ppt/tags/tag140.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2"/>
  <p:tag name="KSO_WM_UNIT_ID" val="diagram160066_5*m_i*1_1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a"/>
  <p:tag name="KSO_WM_UNIT_INDEX" val="1_3_1"/>
  <p:tag name="KSO_WM_UNIT_ID" val="diagram160066_5*m_h_a*1_3_1"/>
  <p:tag name="KSO_WM_UNIT_CLEAR" val="1"/>
  <p:tag name="KSO_WM_UNIT_LAYERLEVEL" val="1_1_1"/>
  <p:tag name="KSO_WM_UNIT_VALUE" val="12"/>
  <p:tag name="KSO_WM_UNIT_HIGHLIGHT" val="0"/>
  <p:tag name="KSO_WM_UNIT_COMPATIBLE" val="0"/>
  <p:tag name="KSO_WM_UNIT_PRESET_TEXT_INDEX" val="4"/>
  <p:tag name="KSO_WM_UNIT_PRESET_TEXT_LEN" val="18"/>
  <p:tag name="KSO_WM_DIAGRAM_GROUP_CODE" val="m1-1"/>
  <p:tag name="KSO_WM_UNIT_TEXT_FILL_FORE_SCHEMECOLOR_INDEX" val="7"/>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f"/>
  <p:tag name="KSO_WM_UNIT_INDEX" val="1_3_1"/>
  <p:tag name="KSO_WM_UNIT_ID" val="diagram160066_5*m_h_f*1_3_1"/>
  <p:tag name="KSO_WM_UNIT_CLEAR" val="1"/>
  <p:tag name="KSO_WM_UNIT_LAYERLEVEL" val="1_1_1"/>
  <p:tag name="KSO_WM_UNIT_VALUE" val="12"/>
  <p:tag name="KSO_WM_UNIT_HIGHLIGHT" val="0"/>
  <p:tag name="KSO_WM_UNIT_COMPATIBLE" val="0"/>
  <p:tag name="KSO_WM_UNIT_PRESET_TEXT_INDEX" val="4"/>
  <p:tag name="KSO_WM_UNIT_PRESET_TEXT_LEN" val="25"/>
  <p:tag name="KSO_WM_DIAGRAM_GROUP_CODE" val="m1-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AG_VERSION" val="1.0"/>
  <p:tag name="KSO_WM_BEAUTIFY_FLAG" val="#wm#"/>
  <p:tag name="KSO_WM_UNIT_TYPE" val="i"/>
  <p:tag name="KSO_WM_UNIT_ID" val="diagram160066_5*i*39"/>
  <p:tag name="KSO_WM_TEMPLATE_CATEGORY" val="diagram"/>
  <p:tag name="KSO_WM_TEMPLATE_INDEX" val="160066"/>
  <p:tag name="KSO_WM_UNIT_INDEX" val="39"/>
</p:tagLst>
</file>

<file path=ppt/tags/tag144.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3"/>
  <p:tag name="KSO_WM_UNIT_ID" val="diagram160066_5*m_i*1_13"/>
  <p:tag name="KSO_WM_UNIT_CLEAR" val="1"/>
  <p:tag name="KSO_WM_UNIT_LAYERLEVEL" val="1_1"/>
  <p:tag name="KSO_WM_DIAGRAM_GROUP_CODE" val="m1-1"/>
  <p:tag name="KSO_WM_UNIT_TEXT_FILL_FORE_SCHEMECOLOR_INDEX" val="5"/>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4"/>
  <p:tag name="KSO_WM_UNIT_ID" val="diagram160066_5*m_i*1_14"/>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USESOURCEFORMAT_APPLY" val="0"/>
</p:tagLst>
</file>

<file path=ppt/tags/tag146.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5"/>
  <p:tag name="KSO_WM_UNIT_ID" val="diagram160066_5*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6"/>
  <p:tag name="KSO_WM_UNIT_ID" val="diagram160066_5*m_i*1_1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a"/>
  <p:tag name="KSO_WM_UNIT_INDEX" val="1_4_1"/>
  <p:tag name="KSO_WM_UNIT_ID" val="diagram160066_5*m_h_a*1_4_1"/>
  <p:tag name="KSO_WM_UNIT_CLEAR" val="1"/>
  <p:tag name="KSO_WM_UNIT_LAYERLEVEL" val="1_1_1"/>
  <p:tag name="KSO_WM_UNIT_VALUE" val="12"/>
  <p:tag name="KSO_WM_UNIT_HIGHLIGHT" val="0"/>
  <p:tag name="KSO_WM_UNIT_COMPATIBLE" val="0"/>
  <p:tag name="KSO_WM_UNIT_PRESET_TEXT_INDEX" val="4"/>
  <p:tag name="KSO_WM_UNIT_PRESET_TEXT_LEN" val="18"/>
  <p:tag name="KSO_WM_DIAGRAM_GROUP_CODE" val="m1-1"/>
  <p:tag name="KSO_WM_UNIT_TEXT_FILL_FORE_SCHEMECOLOR_INDEX" val="5"/>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f"/>
  <p:tag name="KSO_WM_UNIT_INDEX" val="1_4_1"/>
  <p:tag name="KSO_WM_UNIT_ID" val="diagram160066_5*m_h_f*1_4_1"/>
  <p:tag name="KSO_WM_UNIT_CLEAR" val="1"/>
  <p:tag name="KSO_WM_UNIT_LAYERLEVEL" val="1_1_1"/>
  <p:tag name="KSO_WM_UNIT_VALUE" val="12"/>
  <p:tag name="KSO_WM_UNIT_HIGHLIGHT" val="0"/>
  <p:tag name="KSO_WM_UNIT_COMPATIBLE" val="0"/>
  <p:tag name="KSO_WM_UNIT_PRESET_TEXT_INDEX" val="4"/>
  <p:tag name="KSO_WM_UNIT_PRESET_TEXT_LEN" val="25"/>
  <p:tag name="KSO_WM_DIAGRAM_GROUP_CODE" val="m1-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TAG_VERSION" val="1.0"/>
  <p:tag name="KSO_WM_BEAUTIFY_FLAG" val="#wm#"/>
  <p:tag name="KSO_WM_UNIT_TYPE" val="i"/>
  <p:tag name="KSO_WM_UNIT_ID" val="257*i*1"/>
  <p:tag name="KSO_WM_TEMPLATE_CATEGORY" val="custom"/>
  <p:tag name="KSO_WM_TEMPLATE_INDEX" val="9160213"/>
</p:tagLst>
</file>

<file path=ppt/tags/tag150.xml><?xml version="1.0" encoding="utf-8"?>
<p:tagLst xmlns:p="http://schemas.openxmlformats.org/presentationml/2006/main">
  <p:tag name="KSO_WM_TAG_VERSION" val="1.0"/>
  <p:tag name="KSO_WM_BEAUTIFY_FLAG" val="#wm#"/>
  <p:tag name="KSO_WM_UNIT_TYPE" val="i"/>
  <p:tag name="KSO_WM_UNIT_ID" val="diagram160066_5*i*52"/>
  <p:tag name="KSO_WM_TEMPLATE_CATEGORY" val="diagram"/>
  <p:tag name="KSO_WM_TEMPLATE_INDEX" val="160066"/>
  <p:tag name="KSO_WM_UNIT_INDEX" val="52"/>
</p:tagLst>
</file>

<file path=ppt/tags/tag151.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7"/>
  <p:tag name="KSO_WM_UNIT_ID" val="diagram160066_5*m_i*1_17"/>
  <p:tag name="KSO_WM_UNIT_CLEAR" val="1"/>
  <p:tag name="KSO_WM_UNIT_LAYERLEVEL" val="1_1"/>
  <p:tag name="KSO_WM_DIAGRAM_GROUP_CODE" val="m1-1"/>
  <p:tag name="KSO_WM_UNIT_TEXT_FILL_FORE_SCHEMECOLOR_INDEX" val="6"/>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8"/>
  <p:tag name="KSO_WM_UNIT_ID" val="diagram160066_5*m_i*1_18"/>
  <p:tag name="KSO_WM_UNIT_CLEAR" val="1"/>
  <p:tag name="KSO_WM_UNIT_LAYERLEVEL" val="1_1"/>
  <p:tag name="KSO_WM_DIAGRAM_GROUP_CODE" val="m1-1"/>
  <p:tag name="KSO_WM_UNIT_FILL_FORE_SCHEMECOLOR_INDEX" val="5"/>
  <p:tag name="KSO_WM_UNIT_FILL_TYPE" val="1"/>
  <p:tag name="KSO_WM_UNIT_LINE_FORE_SCHEMECOLOR_INDEX" val="6"/>
  <p:tag name="KSO_WM_UNIT_LINE_FILL_TYPE" val="2"/>
  <p:tag name="KSO_WM_UNIT_USESOURCEFORMAT_APPLY" val="0"/>
</p:tagLst>
</file>

<file path=ppt/tags/tag153.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19"/>
  <p:tag name="KSO_WM_UNIT_ID" val="diagram160066_5*m_i*1_19"/>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i"/>
  <p:tag name="KSO_WM_UNIT_INDEX" val="1_20"/>
  <p:tag name="KSO_WM_UNIT_ID" val="diagram160066_5*m_i*1_20"/>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a"/>
  <p:tag name="KSO_WM_UNIT_INDEX" val="1_5_1"/>
  <p:tag name="KSO_WM_UNIT_ID" val="diagram160066_5*m_h_a*1_5_1"/>
  <p:tag name="KSO_WM_UNIT_CLEAR" val="1"/>
  <p:tag name="KSO_WM_UNIT_LAYERLEVEL" val="1_1_1"/>
  <p:tag name="KSO_WM_UNIT_VALUE" val="12"/>
  <p:tag name="KSO_WM_UNIT_HIGHLIGHT" val="0"/>
  <p:tag name="KSO_WM_UNIT_COMPATIBLE" val="0"/>
  <p:tag name="KSO_WM_UNIT_PRESET_TEXT_INDEX" val="4"/>
  <p:tag name="KSO_WM_UNIT_PRESET_TEXT_LEN" val="18"/>
  <p:tag name="KSO_WM_DIAGRAM_GROUP_CODE" val="m1-1"/>
  <p:tag name="KSO_WM_UNIT_TEXT_FILL_FORE_SCHEMECOLOR_INDEX" val="6"/>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160066"/>
  <p:tag name="KSO_WM_TAG_VERSION" val="1.0"/>
  <p:tag name="KSO_WM_BEAUTIFY_FLAG" val="#wm#"/>
  <p:tag name="KSO_WM_UNIT_TYPE" val="m_h_f"/>
  <p:tag name="KSO_WM_UNIT_INDEX" val="1_5_1"/>
  <p:tag name="KSO_WM_UNIT_ID" val="diagram160066_5*m_h_f*1_5_1"/>
  <p:tag name="KSO_WM_UNIT_CLEAR" val="1"/>
  <p:tag name="KSO_WM_UNIT_LAYERLEVEL" val="1_1_1"/>
  <p:tag name="KSO_WM_UNIT_VALUE" val="12"/>
  <p:tag name="KSO_WM_UNIT_HIGHLIGHT" val="0"/>
  <p:tag name="KSO_WM_UNIT_COMPATIBLE" val="0"/>
  <p:tag name="KSO_WM_UNIT_PRESET_TEXT_INDEX" val="4"/>
  <p:tag name="KSO_WM_UNIT_PRESET_TEXT_LEN" val="25"/>
  <p:tag name="KSO_WM_DIAGRAM_GROUP_CODE" val="m1-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160066"/>
  <p:tag name="KSO_WM_TAG_VERSION" val="1.0"/>
  <p:tag name="KSO_WM_BEAUTIFY_FLAG" val="#wm#"/>
  <p:tag name="KSO_WM_UNIT_RELATE_UNITID" val="260*m*1"/>
  <p:tag name="KSO_WM_UNIT_TYPE" val="a"/>
  <p:tag name="KSO_WM_UNIT_INDEX" val="1"/>
  <p:tag name="KSO_WM_UNIT_ID" val="diagram160066_5*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p="http://schemas.openxmlformats.org/presentationml/2006/main">
  <p:tag name="KSO_WM_SLIDE_ID" val="diagram160066_5"/>
  <p:tag name="KSO_WM_SLIDE_INDEX" val="5"/>
  <p:tag name="KSO_WM_SLIDE_ITEM_CNT" val="5"/>
  <p:tag name="KSO_WM_SLIDE_LAYOUT" val="m_a"/>
  <p:tag name="KSO_WM_SLIDE_LAYOUT_CNT" val="1_1"/>
  <p:tag name="KSO_WM_SLIDE_TYPE" val="text"/>
  <p:tag name="KSO_WM_BEAUTIFY_FLAG" val="#wm#"/>
  <p:tag name="KSO_WM_SLIDE_POSITION" val="116*129"/>
  <p:tag name="KSO_WM_SLIDE_SIZE" val="738*366"/>
  <p:tag name="KSO_WM_TEMPLATE_CATEGORY" val="custom"/>
  <p:tag name="KSO_WM_TEMPLATE_INDEX" val="20187308"/>
  <p:tag name="KSO_WM_DIAGRAM_GROUP_CODE" val="m1-1"/>
  <p:tag name="KSO_WM_TAG_VERSION" val="1.0"/>
  <p:tag name="KSO_WM_SLIDE_SUBTYPE" val="pureTxt"/>
</p:tagLst>
</file>

<file path=ppt/tags/tag15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ID" val="custom20184557_1*a*1"/>
  <p:tag name="KSO_WM_UNIT_LAYERLEVEL" val="1"/>
  <p:tag name="KSO_WM_UNIT_VALUE" val="11"/>
  <p:tag name="KSO_WM_UNIT_ISCONTENTSTITLE" val="0"/>
  <p:tag name="KSO_WM_UNIT_HIGHLIGHT" val="0"/>
  <p:tag name="KSO_WM_UNIT_COMPATIBLE" val="0"/>
  <p:tag name="KSO_WM_UNIT_CLEAR" val="0"/>
  <p:tag name="KSO_WM_UNIT_PRESET_TEXT" val="简约黄昏城市商务通用"/>
</p:tagLst>
</file>

<file path=ppt/tags/tag16.xml><?xml version="1.0" encoding="utf-8"?>
<p:tagLst xmlns:p="http://schemas.openxmlformats.org/presentationml/2006/main">
  <p:tag name="KSO_WM_TAG_VERSION" val="1.0"/>
  <p:tag name="KSO_WM_BEAUTIFY_FLAG" val="#wm#"/>
  <p:tag name="KSO_WM_UNIT_TYPE" val="i"/>
  <p:tag name="KSO_WM_UNIT_ID" val="257*i*5"/>
  <p:tag name="KSO_WM_TEMPLATE_CATEGORY" val="custom"/>
  <p:tag name="KSO_WM_TEMPLATE_INDEX" val="9160213"/>
</p:tagLst>
</file>

<file path=ppt/tags/tag16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b"/>
  <p:tag name="KSO_WM_UNIT_INDEX" val="1"/>
  <p:tag name="KSO_WM_UNIT_ID" val="custom20184557_1*b*1"/>
  <p:tag name="KSO_WM_UNIT_LAYERLEVEL" val="1"/>
  <p:tag name="KSO_WM_UNIT_VALUE" val="27"/>
  <p:tag name="KSO_WM_UNIT_ISCONTENTSTITLE" val="0"/>
  <p:tag name="KSO_WM_UNIT_HIGHLIGHT" val="0"/>
  <p:tag name="KSO_WM_UNIT_COMPATIBLE" val="0"/>
  <p:tag name="KSO_WM_UNIT_CLEAR" val="0"/>
  <p:tag name="KSO_WM_UNIT_PRESET_TEXT_INDEX" val="4"/>
  <p:tag name="KSO_WM_UNIT_PRESET_TEXT_LEN" val="57"/>
</p:tagLst>
</file>

<file path=ppt/tags/tag161.xml><?xml version="1.0" encoding="utf-8"?>
<p:tagLst xmlns:p="http://schemas.openxmlformats.org/presentationml/2006/main">
  <p:tag name="KSO_WM_TEMPLATE_CATEGORY" val="custom"/>
  <p:tag name="KSO_WM_TEMPLATE_INDEX" val="20184557"/>
  <p:tag name="KSO_WM_UNIT_TYPE" val="c"/>
  <p:tag name="KSO_WM_UNIT_INDEX" val="1"/>
  <p:tag name="KSO_WM_UNIT_ID" val="custom20184557_1*c*1"/>
  <p:tag name="KSO_WM_UNIT_LAYERLEVEL" val="1"/>
  <p:tag name="KSO_WM_UNIT_VALUE" val="2"/>
  <p:tag name="KSO_WM_UNIT_HIGHLIGHT" val="0"/>
  <p:tag name="KSO_WM_UNIT_COMPATIBLE" val="1"/>
  <p:tag name="KSO_WM_UNIT_CLEAR" val="0"/>
  <p:tag name="KSO_WM_BEAUTIFY_FLAG" val="#wm#"/>
  <p:tag name="KSO_WM_TAG_VERSION" val="1.0"/>
  <p:tag name="KSO_WM_UNIT_PRESET_TEXT" val="2018"/>
</p:tagLst>
</file>

<file path=ppt/tags/tag162.xml><?xml version="1.0" encoding="utf-8"?>
<p:tagLst xmlns:p="http://schemas.openxmlformats.org/presentationml/2006/main">
  <p:tag name="KSO_WM_SLIDE_ID" val="custom20184557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4557"/>
  <p:tag name="KSO_WM_SLIDE_LAYOUT" val="a_b_c"/>
  <p:tag name="KSO_WM_SLIDE_LAYOUT_CNT" val="1_1_1"/>
  <p:tag name="KSO_WM_TEMPLATE_THUMBS_INDEX" val="1、7、11、14、18、19、22、"/>
  <p:tag name="KSO_WM_COMBINE_RELATE_SLIDE_ID" val="background20180947_1"/>
  <p:tag name="KSO_WM_TEMPLATE_SUBCATEGORY" val="combine"/>
</p:tagLst>
</file>

<file path=ppt/tags/tag163.xml><?xml version="1.0" encoding="utf-8"?>
<p:tagLst xmlns:p="http://schemas.openxmlformats.org/presentationml/2006/main">
  <p:tag name="KSO_WM_TEMPLATE_CATEGORY" val="custom"/>
  <p:tag name="KSO_WM_TEMPLATE_INDEX" val="20184566"/>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4*a*1"/>
</p:tagLst>
</file>

<file path=ppt/tags/tag164.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f"/>
  <p:tag name="KSO_WM_UNIT_INDEX" val="1"/>
  <p:tag name="KSO_WM_UNIT_LAYERLEVEL" val="1"/>
  <p:tag name="KSO_WM_UNIT_VALUE" val="209"/>
  <p:tag name="KSO_WM_UNIT_HIGHLIGHT" val="0"/>
  <p:tag name="KSO_WM_UNIT_COMPATIBLE" val="0"/>
  <p:tag name="KSO_WM_UNIT_CLEAR" val="0"/>
  <p:tag name="KSO_WM_UNIT_PRESET_TEXT_INDEX" val="5"/>
  <p:tag name="KSO_WM_UNIT_PRESET_TEXT_LEN" val="232"/>
  <p:tag name="KSO_WM_UNIT_ID" val="custom20184566_4*f*1"/>
</p:tagLst>
</file>

<file path=ppt/tags/tag165.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d"/>
  <p:tag name="KSO_WM_UNIT_INDEX" val="1"/>
  <p:tag name="KSO_WM_UNIT_LAYERLEVEL" val="1"/>
  <p:tag name="KSO_WM_UNIT_VALUE" val="1500*1585"/>
  <p:tag name="KSO_WM_UNIT_HIGHLIGHT" val="0"/>
  <p:tag name="KSO_WM_UNIT_COMPATIBLE" val="0"/>
  <p:tag name="KSO_WM_UNIT_CLEAR" val="0"/>
  <p:tag name="KSO_WM_UNIT_ID" val="custom20184566_4*d*1"/>
</p:tagLst>
</file>

<file path=ppt/tags/tag166.xml><?xml version="1.0" encoding="utf-8"?>
<p:tagLst xmlns:p="http://schemas.openxmlformats.org/presentationml/2006/main">
  <p:tag name="KSO_WM_SLIDE_SIZE" val="827*426"/>
  <p:tag name="KSO_WM_SLIDE_POSITION" val="66*5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6_4"/>
  <p:tag name="KSO_WM_TEMPLATE_CATEGORY" val="custom"/>
  <p:tag name="KSO_WM_TEMPLATE_INDEX" val="20184566"/>
  <p:tag name="KSO_WM_SLIDE_ID" val="custom20184566_4"/>
  <p:tag name="KSO_WM_SLIDE_INDEX" val="4"/>
  <p:tag name="KSO_WM_TEMPLATE_SUBCATEGORY" val="combine"/>
  <p:tag name="KSO_WM_SLIDE_SUBTYPE" val="picTxt"/>
</p:tagLst>
</file>

<file path=ppt/tags/tag167.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8"/>
  <p:tag name="KSO_WM_UNIT_ISCONTENTSTITLE" val="0"/>
  <p:tag name="KSO_WM_UNIT_HIGHLIGHT" val="0"/>
  <p:tag name="KSO_WM_UNIT_COMPATIBLE" val="0"/>
  <p:tag name="KSO_WM_UNIT_CLEAR" val="0"/>
  <p:tag name="KSO_WM_UNIT_ID" val="custom20184566_1*a*1"/>
  <p:tag name="KSO_WM_UNIT_PRESET_TEXT" val="细线简约总结汇报"/>
</p:tagLst>
</file>

<file path=ppt/tags/tag168.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CLEAR" val="0"/>
  <p:tag name="KSO_WM_UNIT_PRESET_TEXT_INDEX" val="4"/>
  <p:tag name="KSO_WM_UNIT_PRESET_TEXT_LEN" val="57"/>
  <p:tag name="KSO_WM_UNIT_ID" val="custom20184566_1*b*1"/>
</p:tagLst>
</file>

<file path=ppt/tags/tag169.xml><?xml version="1.0" encoding="utf-8"?>
<p:tagLst xmlns:p="http://schemas.openxmlformats.org/presentationml/2006/main">
  <p:tag name="KSO_WM_TEMPLATE_CATEGORY" val="custom"/>
  <p:tag name="KSO_WM_TEMPLATE_INDEX" val="20184566"/>
  <p:tag name="KSO_WM_UNIT_TYPE" val="c"/>
  <p:tag name="KSO_WM_UNIT_INDEX" val="1"/>
  <p:tag name="KSO_WM_UNIT_ID" val="custom20184566_1*c*1"/>
  <p:tag name="KSO_WM_UNIT_LAYERLEVEL" val="1"/>
  <p:tag name="KSO_WM_UNIT_VALUE" val="10"/>
  <p:tag name="KSO_WM_UNIT_HIGHLIGHT" val="0"/>
  <p:tag name="KSO_WM_UNIT_COMPATIBLE" val="1"/>
  <p:tag name="KSO_WM_UNIT_CLEAR" val="0"/>
  <p:tag name="KSO_WM_BEAUTIFY_FLAG" val="#wm#"/>
  <p:tag name="KSO_WM_TAG_VERSION" val="1.0"/>
  <p:tag name="KSO_WM_UNIT_PRESET_TEXT" val="2018"/>
</p:tagLst>
</file>

<file path=ppt/tags/tag17.xml><?xml version="1.0" encoding="utf-8"?>
<p:tagLst xmlns:p="http://schemas.openxmlformats.org/presentationml/2006/main">
  <p:tag name="KSO_WM_TAG_VERSION" val="1.0"/>
  <p:tag name="KSO_WM_BEAUTIFY_FLAG" val="#wm#"/>
  <p:tag name="KSO_WM_UNIT_TYPE" val="i"/>
  <p:tag name="KSO_WM_UNIT_ID" val="257*i*8"/>
  <p:tag name="KSO_WM_TEMPLATE_CATEGORY" val="custom"/>
  <p:tag name="KSO_WM_TEMPLATE_INDEX" val="9160213"/>
</p:tagLst>
</file>

<file path=ppt/tags/tag170.xml><?xml version="1.0" encoding="utf-8"?>
<p:tagLst xmlns:p="http://schemas.openxmlformats.org/presentationml/2006/main">
  <p:tag name="KSO_WM_TAG_VERSION" val="1.0"/>
  <p:tag name="KSO_WM_SLIDE_ITEM_CNT" val="2"/>
  <p:tag name="KSO_WM_SLIDE_LAYOUT" val="a_b_c"/>
  <p:tag name="KSO_WM_SLIDE_LAYOUT_CNT" val="1_1_1"/>
  <p:tag name="KSO_WM_SLIDE_TYPE" val="title"/>
  <p:tag name="KSO_WM_BEAUTIFY_FLAG" val="#wm#"/>
  <p:tag name="KSO_WM_COMBINE_RELATE_SLIDE_ID" val="background20180946_1"/>
  <p:tag name="KSO_WM_TEMPLATE_CATEGORY" val="custom"/>
  <p:tag name="KSO_WM_TEMPLATE_INDEX" val="20184566"/>
  <p:tag name="KSO_WM_SLIDE_ID" val="custom20184566_1"/>
  <p:tag name="KSO_WM_SLIDE_INDEX" val="1"/>
  <p:tag name="KSO_WM_TEMPLATE_SUBCATEGORY" val="combine"/>
  <p:tag name="KSO_WM_TEMPLATE_THUMBS_INDEX" val="1、9、12、17、19、22、"/>
  <p:tag name="KSO_WM_TEMPLATE_TOPIC_ID" val="2869567"/>
  <p:tag name="KSO_WM_TEMPLATE_OUTLINE_ID" val="15"/>
  <p:tag name="KSO_WM_TEMPLATE_SCENE_ID" val="1"/>
  <p:tag name="KSO_WM_TEMPLATE_JOB_ID" val="2"/>
  <p:tag name="KSO_WM_TEMPLATE_TOPIC_DEFAULT" val="1"/>
  <p:tag name="KSO_WM_SLIDE_SUBTYPE" val="pureTxt"/>
</p:tagLst>
</file>

<file path=ppt/tags/tag171.xml><?xml version="1.0" encoding="utf-8"?>
<p:tagLst xmlns:p="http://schemas.openxmlformats.org/presentationml/2006/main">
  <p:tag name="KSO_WM_TEMPLATE_CATEGORY" val="custom"/>
  <p:tag name="KSO_WM_TEMPLATE_INDEX" val="20184566"/>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4*a*1"/>
</p:tagLst>
</file>

<file path=ppt/tags/tag17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f"/>
  <p:tag name="KSO_WM_UNIT_INDEX" val="1"/>
  <p:tag name="KSO_WM_UNIT_LAYERLEVEL" val="1"/>
  <p:tag name="KSO_WM_UNIT_VALUE" val="209"/>
  <p:tag name="KSO_WM_UNIT_HIGHLIGHT" val="0"/>
  <p:tag name="KSO_WM_UNIT_COMPATIBLE" val="0"/>
  <p:tag name="KSO_WM_UNIT_CLEAR" val="0"/>
  <p:tag name="KSO_WM_UNIT_PRESET_TEXT_INDEX" val="5"/>
  <p:tag name="KSO_WM_UNIT_PRESET_TEXT_LEN" val="232"/>
  <p:tag name="KSO_WM_UNIT_ID" val="custom20184566_4*f*1"/>
</p:tagLst>
</file>

<file path=ppt/tags/tag173.xml><?xml version="1.0" encoding="utf-8"?>
<p:tagLst xmlns:p="http://schemas.openxmlformats.org/presentationml/2006/main">
  <p:tag name="KSO_WM_SLIDE_SIZE" val="827*426"/>
  <p:tag name="KSO_WM_SLIDE_POSITION" val="66*5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6_4"/>
  <p:tag name="KSO_WM_TEMPLATE_CATEGORY" val="custom"/>
  <p:tag name="KSO_WM_TEMPLATE_INDEX" val="20184566"/>
  <p:tag name="KSO_WM_SLIDE_ID" val="custom20184566_4"/>
  <p:tag name="KSO_WM_SLIDE_INDEX" val="4"/>
  <p:tag name="KSO_WM_TEMPLATE_SUBCATEGORY" val="combine"/>
  <p:tag name="KSO_WM_SLIDE_SUBTYPE" val="picTxt"/>
</p:tagLst>
</file>

<file path=ppt/tags/tag174.xml><?xml version="1.0" encoding="utf-8"?>
<p:tagLst xmlns:p="http://schemas.openxmlformats.org/presentationml/2006/main">
  <p:tag name="KSO_WM_TEMPLATE_CATEGORY" val="custom"/>
  <p:tag name="KSO_WM_TEMPLATE_INDEX" val="20184566"/>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TYPE" val="a"/>
  <p:tag name="KSO_WM_UNIT_ID" val="custom20184566_5*a*1"/>
</p:tagLst>
</file>

<file path=ppt/tags/tag175.xml><?xml version="1.0" encoding="utf-8"?>
<p:tagLst xmlns:p="http://schemas.openxmlformats.org/presentationml/2006/main">
  <p:tag name="KSO_WM_TEMPLATE_CATEGORY" val="custom"/>
  <p:tag name="KSO_WM_TEMPLATE_INDEX" val="20184566"/>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86"/>
  <p:tag name="KSO_WM_UNIT_LAYERLEVEL" val="1"/>
  <p:tag name="KSO_WM_UNIT_INDEX" val="1"/>
  <p:tag name="KSO_WM_UNIT_TYPE" val="f"/>
  <p:tag name="KSO_WM_UNIT_ID" val="custom20184566_5*f*1"/>
</p:tagLst>
</file>

<file path=ppt/tags/tag176.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d"/>
  <p:tag name="KSO_WM_UNIT_INDEX" val="1"/>
  <p:tag name="KSO_WM_UNIT_LAYERLEVEL" val="1"/>
  <p:tag name="KSO_WM_UNIT_VALUE" val="1003*2787"/>
  <p:tag name="KSO_WM_UNIT_HIGHLIGHT" val="0"/>
  <p:tag name="KSO_WM_UNIT_COMPATIBLE" val="0"/>
  <p:tag name="KSO_WM_UNIT_CLEAR" val="0"/>
  <p:tag name="KSO_WM_UNIT_ID" val="custom20184566_5*d*1"/>
</p:tagLst>
</file>

<file path=ppt/tags/tag177.xml><?xml version="1.0" encoding="utf-8"?>
<p:tagLst xmlns:p="http://schemas.openxmlformats.org/presentationml/2006/main">
  <p:tag name="KSO_WM_SLIDE_SIZE" val="790*388"/>
  <p:tag name="KSO_WM_SLIDE_POSITION" val="84*12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6_5"/>
  <p:tag name="KSO_WM_TEMPLATE_CATEGORY" val="custom"/>
  <p:tag name="KSO_WM_TEMPLATE_INDEX" val="20184566"/>
  <p:tag name="KSO_WM_SLIDE_ID" val="custom20184566_5"/>
  <p:tag name="KSO_WM_SLIDE_INDEX" val="5"/>
  <p:tag name="KSO_WM_TEMPLATE_SUBCATEGORY" val="combine"/>
  <p:tag name="KSO_WM_SLIDE_SUBTYPE" val="picTxt"/>
</p:tagLst>
</file>

<file path=ppt/tags/tag178.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7"/>
  <p:tag name="KSO_WM_UNIT_LAYERLEVEL" val="1"/>
  <p:tag name="KSO_WM_UNIT_INDEX" val="1"/>
  <p:tag name="KSO_WM_UNIT_TYPE" val="a"/>
  <p:tag name="KSO_WM_UNIT_ID" val="custom20184557_4*a*1"/>
</p:tagLst>
</file>

<file path=ppt/tags/tag17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d"/>
  <p:tag name="KSO_WM_UNIT_INDEX" val="1"/>
  <p:tag name="KSO_WM_UNIT_LAYERLEVEL" val="1"/>
  <p:tag name="KSO_WM_UNIT_VALUE" val="1500*1713"/>
  <p:tag name="KSO_WM_UNIT_HIGHLIGHT" val="0"/>
  <p:tag name="KSO_WM_UNIT_COMPATIBLE" val="0"/>
  <p:tag name="KSO_WM_UNIT_CLEAR" val="0"/>
  <p:tag name="KSO_WM_UNIT_ID" val="custom20184557_4*d*1"/>
</p:tagLst>
</file>

<file path=ppt/tags/tag18.xml><?xml version="1.0" encoding="utf-8"?>
<p:tagLst xmlns:p="http://schemas.openxmlformats.org/presentationml/2006/main">
  <p:tag name="KSO_WM_TAG_VERSION" val="1.0"/>
  <p:tag name="KSO_WM_BEAUTIFY_FLAG" val="#wm#"/>
  <p:tag name="KSO_WM_UNIT_TYPE" val="i"/>
  <p:tag name="KSO_WM_UNIT_ID" val="257*i*9"/>
  <p:tag name="KSO_WM_TEMPLATE_CATEGORY" val="custom"/>
  <p:tag name="KSO_WM_TEMPLATE_INDEX" val="9160213"/>
</p:tagLst>
</file>

<file path=ppt/tags/tag18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f"/>
  <p:tag name="KSO_WM_UNIT_INDEX" val="1"/>
  <p:tag name="KSO_WM_UNIT_LAYERLEVEL" val="1"/>
  <p:tag name="KSO_WM_UNIT_VALUE" val="195"/>
  <p:tag name="KSO_WM_UNIT_HIGHLIGHT" val="0"/>
  <p:tag name="KSO_WM_UNIT_COMPATIBLE" val="0"/>
  <p:tag name="KSO_WM_UNIT_CLEAR" val="0"/>
  <p:tag name="KSO_WM_UNIT_PRESET_TEXT_INDEX" val="4"/>
  <p:tag name="KSO_WM_UNIT_PRESET_TEXT_LEN" val="228"/>
  <p:tag name="KSO_WM_UNIT_ID" val="custom20184557_4*f*1"/>
</p:tagLst>
</file>

<file path=ppt/tags/tag181.xml><?xml version="1.0" encoding="utf-8"?>
<p:tagLst xmlns:p="http://schemas.openxmlformats.org/presentationml/2006/main">
  <p:tag name="KSO_WM_SLIDE_SIZE" val="827*426"/>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7_4"/>
  <p:tag name="KSO_WM_TEMPLATE_CATEGORY" val="custom"/>
  <p:tag name="KSO_WM_TEMPLATE_INDEX" val="20184557"/>
  <p:tag name="KSO_WM_SLIDE_ID" val="custom20184557_4"/>
  <p:tag name="KSO_WM_SLIDE_INDEX" val="4"/>
  <p:tag name="KSO_WM_TEMPLATE_SUBCATEGORY" val="combine"/>
  <p:tag name="KSO_WM_SLIDE_SUBTYPE" val="diag"/>
</p:tagLst>
</file>

<file path=ppt/tags/tag18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UNIT_CLEAR" val="0"/>
  <p:tag name="KSO_WM_UNIT_ID" val="custom20184557_11*a*1"/>
  <p:tag name="KSO_WM_UNIT_PRESET_TEXT" val="SECTION TITLE"/>
</p:tagLst>
</file>

<file path=ppt/tags/tag18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f"/>
  <p:tag name="KSO_WM_UNIT_INDEX" val="1"/>
  <p:tag name="KSO_WM_UNIT_LAYERLEVEL" val="1"/>
  <p:tag name="KSO_WM_UNIT_VALUE" val="54"/>
  <p:tag name="KSO_WM_UNIT_HIGHLIGHT" val="0"/>
  <p:tag name="KSO_WM_UNIT_COMPATIBLE" val="0"/>
  <p:tag name="KSO_WM_UNIT_CLEAR" val="0"/>
  <p:tag name="KSO_WM_UNIT_PRESET_TEXT_INDEX" val="4"/>
  <p:tag name="KSO_WM_UNIT_PRESET_TEXT_LEN" val="57"/>
  <p:tag name="KSO_WM_UNIT_ID" val="custom20184557_11*f*1"/>
</p:tagLst>
</file>

<file path=ppt/tags/tag18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e"/>
  <p:tag name="KSO_WM_UNIT_INDEX" val="1"/>
  <p:tag name="KSO_WM_UNIT_ID" val="custom20184557_11*e*1"/>
  <p:tag name="KSO_WM_UNIT_LAYERLEVEL" val="1"/>
  <p:tag name="KSO_WM_UNIT_VALUE" val="2"/>
  <p:tag name="KSO_WM_UNIT_HIGHLIGHT" val="0"/>
  <p:tag name="KSO_WM_UNIT_COMPATIBLE" val="1"/>
  <p:tag name="KSO_WM_UNIT_CLEAR" val="0"/>
  <p:tag name="KSO_WM_UNIT_PRESET_TEXT" val="01"/>
</p:tagLst>
</file>

<file path=ppt/tags/tag185.xml><?xml version="1.0" encoding="utf-8"?>
<p:tagLst xmlns:p="http://schemas.openxmlformats.org/presentationml/2006/main">
  <p:tag name="KSO_WM_TAG_VERSION" val="1.0"/>
  <p:tag name="KSO_WM_SLIDE_ITEM_CNT" val="2"/>
  <p:tag name="KSO_WM_SLIDE_LAYOUT" val="a_f_e"/>
  <p:tag name="KSO_WM_SLIDE_LAYOUT_CNT" val="1_1_1"/>
  <p:tag name="KSO_WM_SLIDE_TYPE" val="sectionTitle"/>
  <p:tag name="KSO_WM_BEAUTIFY_FLAG" val="#wm#"/>
  <p:tag name="KSO_WM_COMBINE_RELATE_SLIDE_ID" val="background20180947_6"/>
  <p:tag name="KSO_WM_TEMPLATE_CATEGORY" val="custom"/>
  <p:tag name="KSO_WM_TEMPLATE_INDEX" val="20184557"/>
  <p:tag name="KSO_WM_SLIDE_ID" val="custom20184557_11"/>
  <p:tag name="KSO_WM_SLIDE_INDEX" val="11"/>
  <p:tag name="KSO_WM_TEMPLATE_SUBCATEGORY" val="combine"/>
  <p:tag name="KSO_WM_SLIDE_SUBTYPE" val="pureTxt"/>
</p:tagLst>
</file>

<file path=ppt/tags/tag186.xml><?xml version="1.0" encoding="utf-8"?>
<p:tagLst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055"/>
</p:tagLst>
</file>

<file path=ppt/tags/tag187.xml><?xml version="1.0" encoding="utf-8"?>
<p:tagLst xmlns:p="http://schemas.openxmlformats.org/presentationml/2006/main">
  <p:tag name="KSO_WM_TAG_VERSION" val="1.0"/>
  <p:tag name="KSO_WM_BEAUTIFY_FLAG" val="#wm#"/>
  <p:tag name="KSO_WM_UNIT_TYPE" val="i"/>
  <p:tag name="KSO_WM_UNIT_ID" val="150995200*i*1"/>
  <p:tag name="KSO_WM_TEMPLATE_CATEGORY" val="diagram"/>
  <p:tag name="KSO_WM_TEMPLATE_INDEX" val="169055"/>
</p:tagLst>
</file>

<file path=ppt/tags/tag188.xml><?xml version="1.0" encoding="utf-8"?>
<p:tagLst xmlns:p="http://schemas.openxmlformats.org/presentationml/2006/main">
  <p:tag name="KSO_WM_TEMPLATE_CATEGORY" val="diagram"/>
  <p:tag name="KSO_WM_TEMPLATE_INDEX" val="169055"/>
  <p:tag name="KSO_WM_UNIT_TYPE" val="d"/>
  <p:tag name="KSO_WM_UNIT_INDEX" val="1"/>
  <p:tag name="KSO_WM_UNIT_ID" val="256*d*1"/>
  <p:tag name="KSO_WM_UNIT_CLEAR" val="0"/>
  <p:tag name="KSO_WM_UNIT_LAYERLEVEL" val="1"/>
  <p:tag name="KSO_WM_UNIT_VALUE" val="1784*1726"/>
  <p:tag name="KSO_WM_UNIT_HIGHLIGHT" val="0"/>
  <p:tag name="KSO_WM_UNIT_COMPATIBLE" val="0"/>
  <p:tag name="KSO_WM_BEAUTIFY_FLAG" val="#wm#"/>
  <p:tag name="KSO_WM_TAG_VERSION" val="1.0"/>
</p:tagLst>
</file>

<file path=ppt/tags/tag189.xml><?xml version="1.0" encoding="utf-8"?>
<p:tagLst xmlns:p="http://schemas.openxmlformats.org/presentationml/2006/main">
  <p:tag name="KSO_WM_TEMPLATE_CATEGORY" val="diagram"/>
  <p:tag name="KSO_WM_TEMPLATE_INDEX" val="169055"/>
  <p:tag name="KSO_WM_UNIT_TYPE" val="a"/>
  <p:tag name="KSO_WM_UNIT_INDEX" val="1"/>
  <p:tag name="KSO_WM_UNIT_ID" val="256*a*1"/>
  <p:tag name="KSO_WM_UNIT_CLEAR" val="1"/>
  <p:tag name="KSO_WM_UNIT_LAYERLEVEL" val="1"/>
  <p:tag name="KSO_WM_UNIT_VALUE" val="32"/>
  <p:tag name="KSO_WM_UNIT_ISCONTENTSTITLE" val="0"/>
  <p:tag name="KSO_WM_UNIT_HIGHLIGHT" val="0"/>
  <p:tag name="KSO_WM_UNIT_COMPATIBLE" val="0"/>
  <p:tag name="KSO_WM_BEAUTIFY_FLAG" val="#wm#"/>
  <p:tag name="KSO_WM_UNIT_PRESET_TEXT_INDEX" val="3"/>
  <p:tag name="KSO_WM_UNIT_PRESET_TEXT_LEN" val="24"/>
  <p:tag name="KSO_WM_TAG_VERSION" val="1.0"/>
</p:tagLst>
</file>

<file path=ppt/tags/tag19.xml><?xml version="1.0" encoding="utf-8"?>
<p:tagLst xmlns:p="http://schemas.openxmlformats.org/presentationml/2006/main">
  <p:tag name="KSO_WM_TAG_VERSION" val="1.0"/>
  <p:tag name="KSO_WM_BEAUTIFY_FLAG" val="#wm#"/>
  <p:tag name="KSO_WM_UNIT_TYPE" val="i"/>
  <p:tag name="KSO_WM_UNIT_ID" val="257*i*10"/>
  <p:tag name="KSO_WM_TEMPLATE_CATEGORY" val="custom"/>
  <p:tag name="KSO_WM_TEMPLATE_INDEX" val="9160213"/>
</p:tagLst>
</file>

<file path=ppt/tags/tag190.xml><?xml version="1.0" encoding="utf-8"?>
<p:tagLst xmlns:p="http://schemas.openxmlformats.org/presentationml/2006/main">
  <p:tag name="KSO_WM_TEMPLATE_CATEGORY" val="diagram"/>
  <p:tag name="KSO_WM_TEMPLATE_INDEX" val="169055"/>
  <p:tag name="KSO_WM_UNIT_TYPE" val="f"/>
  <p:tag name="KSO_WM_UNIT_INDEX" val="1"/>
  <p:tag name="KSO_WM_UNIT_ID" val="256*f*1"/>
  <p:tag name="KSO_WM_UNIT_CLEAR" val="1"/>
  <p:tag name="KSO_WM_UNIT_LAYERLEVEL" val="1"/>
  <p:tag name="KSO_WM_UNIT_VALUE" val="108"/>
  <p:tag name="KSO_WM_UNIT_HIGHLIGHT" val="0"/>
  <p:tag name="KSO_WM_UNIT_COMPATIBLE" val="0"/>
  <p:tag name="KSO_WM_BEAUTIFY_FLAG" val="#wm#"/>
  <p:tag name="KSO_WM_UNIT_PRESET_TEXT_INDEX" val="3"/>
  <p:tag name="KSO_WM_UNIT_PRESET_TEXT_LEN" val="68"/>
  <p:tag name="KSO_WM_TAG_VERSION" val="1.0"/>
</p:tagLst>
</file>

<file path=ppt/tags/tag191.xml><?xml version="1.0" encoding="utf-8"?>
<p:tagLst xmlns:p="http://schemas.openxmlformats.org/presentationml/2006/main">
  <p:tag name="KSO_WM_TEMPLATE_CATEGORY" val="diagram"/>
  <p:tag name="KSO_WM_TEMPLATE_INDEX" val="169055"/>
  <p:tag name="KSO_WM_UNIT_TYPE" val="f"/>
  <p:tag name="KSO_WM_UNIT_INDEX" val="2"/>
  <p:tag name="KSO_WM_UNIT_ID" val="256*f*2"/>
  <p:tag name="KSO_WM_UNIT_CLEAR" val="1"/>
  <p:tag name="KSO_WM_UNIT_LAYERLEVEL" val="1"/>
  <p:tag name="KSO_WM_UNIT_VALUE" val="108"/>
  <p:tag name="KSO_WM_UNIT_HIGHLIGHT" val="0"/>
  <p:tag name="KSO_WM_UNIT_COMPATIBLE" val="0"/>
  <p:tag name="KSO_WM_BEAUTIFY_FLAG" val="#wm#"/>
  <p:tag name="KSO_WM_UNIT_PRESET_TEXT_INDEX" val="3"/>
  <p:tag name="KSO_WM_UNIT_PRESET_TEXT_LEN" val="70"/>
  <p:tag name="KSO_WM_TAG_VERSION" val="1.0"/>
</p:tagLst>
</file>

<file path=ppt/tags/tag192.xml><?xml version="1.0" encoding="utf-8"?>
<p:tagLst xmlns:p="http://schemas.openxmlformats.org/presentationml/2006/main">
  <p:tag name="KSO_WM_TAG_VERSION" val="1.0"/>
  <p:tag name="KSO_WM_BEAUTIFY_FLAG" val="#wm#"/>
  <p:tag name="KSO_WM_UNIT_TYPE" val="i"/>
  <p:tag name="KSO_WM_UNIT_ID" val="150995200*i*6"/>
  <p:tag name="KSO_WM_TEMPLATE_CATEGORY" val="diagram"/>
  <p:tag name="KSO_WM_TEMPLATE_INDEX" val="169055"/>
</p:tagLst>
</file>

<file path=ppt/tags/tag193.xml><?xml version="1.0" encoding="utf-8"?>
<p:tagLst xmlns:p="http://schemas.openxmlformats.org/presentationml/2006/main">
  <p:tag name="KSO_WM_TEMPLATE_CATEGORY" val="custom"/>
  <p:tag name="KSO_WM_TEMPLATE_INDEX" val="20184557"/>
  <p:tag name="KSO_WM_SLIDE_ID" val="150995200"/>
  <p:tag name="KSO_WM_SLIDE_INDEX" val="1"/>
  <p:tag name="KSO_WM_SLIDE_ITEM_CNT" val="3"/>
  <p:tag name="KSO_WM_SLIDE_LAYOUT" val="a_f_d"/>
  <p:tag name="KSO_WM_SLIDE_LAYOUT_CNT" val="1_2_1"/>
  <p:tag name="KSO_WM_SLIDE_TYPE" val="text"/>
  <p:tag name="KSO_WM_BEAUTIFY_FLAG" val="#wm#"/>
  <p:tag name="KSO_WM_SLIDE_POSITION" val="0*0"/>
  <p:tag name="KSO_WM_SLIDE_SIZE" val="913*506"/>
  <p:tag name="KSO_WM_TAG_VERSION" val="1.0"/>
</p:tagLst>
</file>

<file path=ppt/tags/tag194.xml><?xml version="1.0" encoding="utf-8"?>
<p:tagLst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059"/>
</p:tagLst>
</file>

<file path=ppt/tags/tag195.xml><?xml version="1.0" encoding="utf-8"?>
<p:tagLst xmlns:p="http://schemas.openxmlformats.org/presentationml/2006/main">
  <p:tag name="KSO_WM_TEMPLATE_CATEGORY" val="diagram"/>
  <p:tag name="KSO_WM_TEMPLATE_INDEX" val="169059"/>
  <p:tag name="KSO_WM_UNIT_TYPE" val="d"/>
  <p:tag name="KSO_WM_UNIT_INDEX" val="1"/>
  <p:tag name="KSO_WM_UNIT_ID" val="256*d*1"/>
  <p:tag name="KSO_WM_UNIT_CLEAR" val="0"/>
  <p:tag name="KSO_WM_UNIT_LAYERLEVEL" val="1"/>
  <p:tag name="KSO_WM_UNIT_VALUE" val="1075*1075"/>
  <p:tag name="KSO_WM_UNIT_HIGHLIGHT" val="0"/>
  <p:tag name="KSO_WM_UNIT_COMPATIBLE" val="0"/>
  <p:tag name="KSO_WM_BEAUTIFY_FLAG" val="#wm#"/>
  <p:tag name="KSO_WM_TAG_VERSION" val="1.0"/>
</p:tagLst>
</file>

<file path=ppt/tags/tag196.xml><?xml version="1.0" encoding="utf-8"?>
<p:tagLst xmlns:p="http://schemas.openxmlformats.org/presentationml/2006/main">
  <p:tag name="KSO_WM_TAG_VERSION" val="1.0"/>
  <p:tag name="KSO_WM_BEAUTIFY_FLAG" val="#wm#"/>
  <p:tag name="KSO_WM_UNIT_TYPE" val="i"/>
  <p:tag name="KSO_WM_UNIT_ID" val="150995200*i*2"/>
  <p:tag name="KSO_WM_TEMPLATE_CATEGORY" val="diagram"/>
  <p:tag name="KSO_WM_TEMPLATE_INDEX" val="169059"/>
</p:tagLst>
</file>

<file path=ppt/tags/tag197.xml><?xml version="1.0" encoding="utf-8"?>
<p:tagLst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059"/>
</p:tagLst>
</file>

<file path=ppt/tags/tag198.xml><?xml version="1.0" encoding="utf-8"?>
<p:tagLst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059"/>
</p:tagLst>
</file>

<file path=ppt/tags/tag199.xml><?xml version="1.0" encoding="utf-8"?>
<p:tagLst xmlns:p="http://schemas.openxmlformats.org/presentationml/2006/main">
  <p:tag name="KSO_WM_TAG_VERSION" val="1.0"/>
  <p:tag name="KSO_WM_BEAUTIFY_FLAG" val="#wm#"/>
  <p:tag name="KSO_WM_UNIT_TYPE" val="i"/>
  <p:tag name="KSO_WM_UNIT_ID" val="150995200*i*5"/>
  <p:tag name="KSO_WM_TEMPLATE_CATEGORY" val="diagram"/>
  <p:tag name="KSO_WM_TEMPLATE_INDEX" val="169059"/>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20.xml><?xml version="1.0" encoding="utf-8"?>
<p:tagLst xmlns:p="http://schemas.openxmlformats.org/presentationml/2006/main">
  <p:tag name="KSO_WM_TAG_VERSION" val="1.0"/>
  <p:tag name="KSO_WM_BEAUTIFY_FLAG" val="#wm#"/>
  <p:tag name="KSO_WM_UNIT_TYPE" val="i"/>
  <p:tag name="KSO_WM_UNIT_ID" val="257*i*13"/>
  <p:tag name="KSO_WM_TEMPLATE_CATEGORY" val="custom"/>
  <p:tag name="KSO_WM_TEMPLATE_INDEX" val="9160213"/>
</p:tagLst>
</file>

<file path=ppt/tags/tag200.xml><?xml version="1.0" encoding="utf-8"?>
<p:tagLst xmlns:p="http://schemas.openxmlformats.org/presentationml/2006/main">
  <p:tag name="KSO_WM_TAG_VERSION" val="1.0"/>
  <p:tag name="KSO_WM_BEAUTIFY_FLAG" val="#wm#"/>
  <p:tag name="KSO_WM_UNIT_TYPE" val="i"/>
  <p:tag name="KSO_WM_UNIT_ID" val="150995200*i*6"/>
  <p:tag name="KSO_WM_TEMPLATE_CATEGORY" val="diagram"/>
  <p:tag name="KSO_WM_TEMPLATE_INDEX" val="169059"/>
</p:tagLst>
</file>

<file path=ppt/tags/tag201.xml><?xml version="1.0" encoding="utf-8"?>
<p:tagLst xmlns:p="http://schemas.openxmlformats.org/presentationml/2006/main">
  <p:tag name="KSO_WM_TEMPLATE_CATEGORY" val="diagram"/>
  <p:tag name="KSO_WM_TEMPLATE_INDEX" val="169059"/>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BEAUTIFY_FLAG" val="#wm#"/>
  <p:tag name="KSO_WM_UNIT_PRESET_TEXT_INDEX" val="3"/>
  <p:tag name="KSO_WM_UNIT_PRESET_TEXT_LEN" val="24"/>
  <p:tag name="KSO_WM_TAG_VERSION" val="1.0"/>
</p:tagLst>
</file>

<file path=ppt/tags/tag202.xml><?xml version="1.0" encoding="utf-8"?>
<p:tagLst xmlns:p="http://schemas.openxmlformats.org/presentationml/2006/main">
  <p:tag name="KSO_WM_TEMPLATE_CATEGORY" val="diagram"/>
  <p:tag name="KSO_WM_TEMPLATE_INDEX" val="169059"/>
  <p:tag name="KSO_WM_UNIT_TYPE" val="f"/>
  <p:tag name="KSO_WM_UNIT_INDEX" val="1"/>
  <p:tag name="KSO_WM_UNIT_ID" val="256*f*1"/>
  <p:tag name="KSO_WM_UNIT_CLEAR" val="1"/>
  <p:tag name="KSO_WM_UNIT_LAYERLEVEL" val="1"/>
  <p:tag name="KSO_WM_UNIT_VALUE" val="76"/>
  <p:tag name="KSO_WM_UNIT_HIGHLIGHT" val="0"/>
  <p:tag name="KSO_WM_UNIT_COMPATIBLE" val="0"/>
  <p:tag name="KSO_WM_BEAUTIFY_FLAG" val="#wm#"/>
  <p:tag name="KSO_WM_UNIT_PRESET_TEXT_INDEX" val="3"/>
  <p:tag name="KSO_WM_UNIT_PRESET_TEXT_LEN" val="76"/>
  <p:tag name="KSO_WM_TAG_VERSION" val="1.0"/>
</p:tagLst>
</file>

<file path=ppt/tags/tag203.xml><?xml version="1.0" encoding="utf-8"?>
<p:tagLst xmlns:p="http://schemas.openxmlformats.org/presentationml/2006/main">
  <p:tag name="KSO_WM_TAG_VERSION" val="1.0"/>
  <p:tag name="KSO_WM_BEAUTIFY_FLAG" val="#wm#"/>
  <p:tag name="KSO_WM_UNIT_TYPE" val="i"/>
  <p:tag name="KSO_WM_UNIT_ID" val="150995200*i*9"/>
  <p:tag name="KSO_WM_TEMPLATE_CATEGORY" val="diagram"/>
  <p:tag name="KSO_WM_TEMPLATE_INDEX" val="169059"/>
</p:tagLst>
</file>

<file path=ppt/tags/tag204.xml><?xml version="1.0" encoding="utf-8"?>
<p:tagLst xmlns:p="http://schemas.openxmlformats.org/presentationml/2006/main">
  <p:tag name="KSO_WM_TAG_VERSION" val="1.0"/>
  <p:tag name="KSO_WM_BEAUTIFY_FLAG" val="#wm#"/>
  <p:tag name="KSO_WM_UNIT_TYPE" val="i"/>
  <p:tag name="KSO_WM_UNIT_ID" val="150995200*i*10"/>
  <p:tag name="KSO_WM_TEMPLATE_CATEGORY" val="diagram"/>
  <p:tag name="KSO_WM_TEMPLATE_INDEX" val="169059"/>
</p:tagLst>
</file>

<file path=ppt/tags/tag205.xml><?xml version="1.0" encoding="utf-8"?>
<p:tagLst xmlns:p="http://schemas.openxmlformats.org/presentationml/2006/main">
  <p:tag name="KSO_WM_TEMPLATE_CATEGORY" val="diagram"/>
  <p:tag name="KSO_WM_TEMPLATE_INDEX" val="169059"/>
  <p:tag name="KSO_WM_UNIT_TYPE" val="f"/>
  <p:tag name="KSO_WM_UNIT_INDEX" val="2"/>
  <p:tag name="KSO_WM_UNIT_ID" val="256*f*2"/>
  <p:tag name="KSO_WM_UNIT_CLEAR" val="1"/>
  <p:tag name="KSO_WM_UNIT_LAYERLEVEL" val="1"/>
  <p:tag name="KSO_WM_UNIT_VALUE" val="76"/>
  <p:tag name="KSO_WM_UNIT_HIGHLIGHT" val="0"/>
  <p:tag name="KSO_WM_UNIT_COMPATIBLE" val="0"/>
  <p:tag name="KSO_WM_BEAUTIFY_FLAG" val="#wm#"/>
  <p:tag name="KSO_WM_UNIT_PRESET_TEXT_INDEX" val="3"/>
  <p:tag name="KSO_WM_UNIT_PRESET_TEXT_LEN" val="76"/>
  <p:tag name="KSO_WM_TAG_VERSION" val="1.0"/>
</p:tagLst>
</file>

<file path=ppt/tags/tag206.xml><?xml version="1.0" encoding="utf-8"?>
<p:tagLst xmlns:p="http://schemas.openxmlformats.org/presentationml/2006/main">
  <p:tag name="KSO_WM_TAG_VERSION" val="1.0"/>
  <p:tag name="KSO_WM_BEAUTIFY_FLAG" val="#wm#"/>
  <p:tag name="KSO_WM_UNIT_TYPE" val="i"/>
  <p:tag name="KSO_WM_UNIT_ID" val="150995200*i*12"/>
  <p:tag name="KSO_WM_TEMPLATE_CATEGORY" val="diagram"/>
  <p:tag name="KSO_WM_TEMPLATE_INDEX" val="169059"/>
</p:tagLst>
</file>

<file path=ppt/tags/tag207.xml><?xml version="1.0" encoding="utf-8"?>
<p:tagLst xmlns:p="http://schemas.openxmlformats.org/presentationml/2006/main">
  <p:tag name="KSO_WM_TEMPLATE_CATEGORY" val="custom"/>
  <p:tag name="KSO_WM_TEMPLATE_INDEX" val="20184557"/>
  <p:tag name="KSO_WM_SLIDE_ID" val="150995200"/>
  <p:tag name="KSO_WM_SLIDE_INDEX" val="1"/>
  <p:tag name="KSO_WM_SLIDE_ITEM_CNT" val="3"/>
  <p:tag name="KSO_WM_SLIDE_LAYOUT" val="a_f_d"/>
  <p:tag name="KSO_WM_SLIDE_LAYOUT_CNT" val="1_2_1"/>
  <p:tag name="KSO_WM_SLIDE_TYPE" val="text"/>
  <p:tag name="KSO_WM_BEAUTIFY_FLAG" val="#wm#"/>
  <p:tag name="KSO_WM_SLIDE_POSITION" val="96*57"/>
  <p:tag name="KSO_WM_SLIDE_SIZE" val="805*465"/>
  <p:tag name="KSO_WM_TAG_VERSION" val="1.0"/>
</p:tagLst>
</file>

<file path=ppt/tags/tag208.xml><?xml version="1.0" encoding="utf-8"?>
<p:tagLst xmlns:p="http://schemas.openxmlformats.org/presentationml/2006/main">
  <p:tag name="KSO_WM_DIAGRAM_GROUP_CODE" val="l1_1"/>
  <p:tag name="KSO_WM_TAG_VERSION" val="1.0"/>
  <p:tag name="KSO_WM_BEAUTIFY_FLAG" val="#wm#"/>
  <p:tag name="KSO_WM_UNIT_TYPE" val="i"/>
  <p:tag name="KSO_WM_UNIT_ID" val="custom20184557_8*i*0"/>
  <p:tag name="KSO_WM_TEMPLATE_CATEGORY" val="custom"/>
  <p:tag name="KSO_WM_TEMPLATE_INDEX" val="20184557"/>
  <p:tag name="KSO_WM_UNIT_INDEX" val="0"/>
  <p:tag name="KSO_WM_UNIT_FILL_FORE_SCHEMECOLOR_INDEX" val="5"/>
  <p:tag name="KSO_WM_UNIT_FILL_TYPE" val="1"/>
  <p:tag name="KSO_WM_UNIT_TEXT_FILL_FORE_SCHEMECOLOR_INDEX" val="14"/>
  <p:tag name="KSO_WM_UNIT_TEXT_FILL_TYPE" val="1"/>
  <p:tag name="KSO_WM_UNIT_USESOURCEFORMAT_APPLY" val="1"/>
</p:tagLst>
</file>

<file path=ppt/tags/tag20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ID" val="custom20184557_8*l_h_f*1_1_1"/>
  <p:tag name="KSO_WM_DIAGRAM_GROUP_CODE" val="l1-1"/>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TAG_VERSION" val="1.0"/>
  <p:tag name="KSO_WM_BEAUTIFY_FLAG" val="#wm#"/>
  <p:tag name="KSO_WM_UNIT_TYPE" val="i"/>
  <p:tag name="KSO_WM_UNIT_ID" val="257*i*14"/>
  <p:tag name="KSO_WM_TEMPLATE_CATEGORY" val="custom"/>
  <p:tag name="KSO_WM_TEMPLATE_INDEX" val="9160213"/>
</p:tagLst>
</file>

<file path=ppt/tags/tag21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a"/>
  <p:tag name="KSO_WM_UNIT_INDEX" val="1_1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UNIT_ID" val="custom20184557_8*l_h_a*1_1_1"/>
  <p:tag name="KSO_WM_DIAGRAM_GROUP_CODE" val="l1-1"/>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8*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2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ID" val="custom20184557_8*l_h_f*1_2_1"/>
  <p:tag name="KSO_WM_DIAGRAM_GROUP_CODE" val="l1-1"/>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a"/>
  <p:tag name="KSO_WM_UNIT_INDEX" val="1_2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UNIT_ID" val="custom20184557_8*l_h_a*1_2_1"/>
  <p:tag name="KSO_WM_DIAGRAM_GROUP_CODE" val="l1-1"/>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2_1"/>
  <p:tag name="KSO_WM_UNIT_LAYERLEVEL" val="1_1_1"/>
  <p:tag name="KSO_WM_UNIT_ID" val="custom20184557_8*l_h_i*1_2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1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3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ID" val="custom20184557_8*l_h_f*1_3_1"/>
  <p:tag name="KSO_WM_DIAGRAM_GROUP_CODE" val="l1-1"/>
  <p:tag name="KSO_WM_UNIT_TEXT_FILL_FORE_SCHEMECOLOR_INDEX" val="13"/>
  <p:tag name="KSO_WM_UNIT_TEXT_FILL_TYPE" val="1"/>
  <p:tag name="KSO_WM_UNIT_USESOURCEFORMAT_APPLY" val="1"/>
</p:tagLst>
</file>

<file path=ppt/tags/tag21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a"/>
  <p:tag name="KSO_WM_UNIT_INDEX" val="1_3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UNIT_ID" val="custom20184557_8*l_h_a*1_3_1"/>
  <p:tag name="KSO_WM_DIAGRAM_GROUP_CODE" val="l1-1"/>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3_1"/>
  <p:tag name="KSO_WM_UNIT_LAYERLEVEL" val="1_1_1"/>
  <p:tag name="KSO_WM_UNIT_ID" val="custom20184557_8*l_h_i*1_3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1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4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ID" val="custom20184557_8*l_h_f*1_4_1"/>
  <p:tag name="KSO_WM_DIAGRAM_GROUP_CODE" val="l1-1"/>
  <p:tag name="KSO_WM_UNIT_TEXT_FILL_FORE_SCHEMECOLOR_INDEX" val="13"/>
  <p:tag name="KSO_WM_UNIT_TEXT_FILL_TYPE" val="1"/>
  <p:tag name="KSO_WM_UNIT_USESOURCEFORMAT_APPLY" val="1"/>
</p:tagLst>
</file>

<file path=ppt/tags/tag21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a"/>
  <p:tag name="KSO_WM_UNIT_INDEX" val="1_4_1"/>
  <p:tag name="KSO_WM_UNIT_LAYERLEVEL" val="1_1_1"/>
  <p:tag name="KSO_WM_UNIT_VALUE" val="10"/>
  <p:tag name="KSO_WM_UNIT_HIGHLIGHT" val="0"/>
  <p:tag name="KSO_WM_UNIT_COMPATIBLE" val="0"/>
  <p:tag name="KSO_WM_UNIT_CLEAR" val="0"/>
  <p:tag name="KSO_WM_UNIT_PRESET_TEXT_INDEX" val="3"/>
  <p:tag name="KSO_WM_UNIT_PRESET_TEXT_LEN" val="12"/>
  <p:tag name="KSO_WM_UNIT_ID" val="custom20184557_8*l_h_a*1_4_1"/>
  <p:tag name="KSO_WM_DIAGRAM_GROUP_CODE" val="l1-1"/>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TAG_VERSION" val="1.0"/>
  <p:tag name="KSO_WM_BEAUTIFY_FLAG" val="#wm#"/>
  <p:tag name="KSO_WM_UNIT_TYPE" val="i"/>
  <p:tag name="KSO_WM_UNIT_ID" val="257*i*4"/>
  <p:tag name="KSO_WM_TEMPLATE_CATEGORY" val="custom"/>
  <p:tag name="KSO_WM_TEMPLATE_INDEX" val="9160213"/>
</p:tagLst>
</file>

<file path=ppt/tags/tag22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4_1"/>
  <p:tag name="KSO_WM_UNIT_LAYERLEVEL" val="1_1_1"/>
  <p:tag name="KSO_WM_UNIT_ID" val="custom20184557_8*l_h_i*1_4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21.xml><?xml version="1.0" encoding="utf-8"?>
<p:tagLst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COMBINE_RELATE_SLIDE_ID" val="custom20180541_7"/>
  <p:tag name="KSO_WM_TEMPLATE_CATEGORY" val="custom"/>
  <p:tag name="KSO_WM_TEMPLATE_INDEX" val="20184557"/>
  <p:tag name="KSO_WM_SLIDE_ID" val="custom20184557_8"/>
  <p:tag name="KSO_WM_SLIDE_INDEX" val="8"/>
  <p:tag name="KSO_WM_TEMPLATE_SUBCATEGORY" val="combine"/>
  <p:tag name="KSO_WM_DIAGRAM_GROUP_CODE" val="l1-1"/>
  <p:tag name="KSO_WM_SLIDE_SUBTYPE" val="diag"/>
</p:tagLst>
</file>

<file path=ppt/tags/tag22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LAYERLEVEL" val="1"/>
  <p:tag name="KSO_WM_UNIT_VALUE" val="22"/>
  <p:tag name="KSO_WM_UNIT_ISCONTENTSTITLE" val="0"/>
  <p:tag name="KSO_WM_UNIT_HIGHLIGHT" val="0"/>
  <p:tag name="KSO_WM_UNIT_COMPATIBLE" val="0"/>
  <p:tag name="KSO_WM_UNIT_CLEAR" val="0"/>
  <p:tag name="KSO_WM_UNIT_PRESET_TEXT_INDEX" val="3"/>
  <p:tag name="KSO_WM_UNIT_PRESET_TEXT_LEN" val="17"/>
  <p:tag name="KSO_WM_DIAGRAM_GROUP_CODE" val="m1_1"/>
  <p:tag name="KSO_WM_UNIT_ID" val="custom20184557_16*a*1"/>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2_1"/>
  <p:tag name="KSO_WM_UNIT_LAYERLEVEL" val="1_1_1"/>
  <p:tag name="KSO_WM_UNIT_VALUE" val="18"/>
  <p:tag name="KSO_WM_UNIT_HIGHLIGHT" val="0"/>
  <p:tag name="KSO_WM_UNIT_COMPATIBLE" val="0"/>
  <p:tag name="KSO_WM_UNIT_CLEAR" val="0"/>
  <p:tag name="KSO_WM_UNIT_PRESET_TEXT_INDEX" val="4"/>
  <p:tag name="KSO_WM_UNIT_PRESET_TEXT_LEN" val="40"/>
  <p:tag name="KSO_WM_UNIT_ID" val="custom20184557_16*m_h_f*1_2_1"/>
  <p:tag name="KSO_WM_DIAGRAM_GROUP_CODE" val="m1-1"/>
  <p:tag name="KSO_WM_UNIT_TEXT_FILL_FORE_SCHEMECOLOR_INDEX" val="13"/>
  <p:tag name="KSO_WM_UNIT_TEXT_FILL_TYPE" val="1"/>
  <p:tag name="KSO_WM_UNIT_USESOURCEFORMAT_APPLY" val="1"/>
</p:tagLst>
</file>

<file path=ppt/tags/tag22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a"/>
  <p:tag name="KSO_WM_UNIT_INDEX" val="1_2_1"/>
  <p:tag name="KSO_WM_UNIT_LAYERLEVEL" val="1_1_1"/>
  <p:tag name="KSO_WM_UNIT_VALUE" val="9"/>
  <p:tag name="KSO_WM_UNIT_HIGHLIGHT" val="0"/>
  <p:tag name="KSO_WM_UNIT_COMPATIBLE" val="0"/>
  <p:tag name="KSO_WM_UNIT_CLEAR" val="0"/>
  <p:tag name="KSO_WM_UNIT_PRESET_TEXT_INDEX" val="3"/>
  <p:tag name="KSO_WM_UNIT_PRESET_TEXT_LEN" val="12"/>
  <p:tag name="KSO_WM_UNIT_ID" val="custom20184557_16*m_h_a*1_2_1"/>
  <p:tag name="KSO_WM_DIAGRAM_GROUP_CODE" val="m1-1"/>
  <p:tag name="KSO_WM_UNIT_TEXT_FILL_FORE_SCHEMECOLOR_INDEX" val="13"/>
  <p:tag name="KSO_WM_UNIT_TEXT_FILL_TYPE" val="1"/>
  <p:tag name="KSO_WM_UNIT_USESOURCEFORMAT_APPLY" val="1"/>
</p:tagLst>
</file>

<file path=ppt/tags/tag22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1_1"/>
  <p:tag name="KSO_WM_UNIT_LAYERLEVEL" val="1_1_1"/>
  <p:tag name="KSO_WM_UNIT_VALUE" val="18"/>
  <p:tag name="KSO_WM_UNIT_HIGHLIGHT" val="0"/>
  <p:tag name="KSO_WM_UNIT_COMPATIBLE" val="0"/>
  <p:tag name="KSO_WM_UNIT_CLEAR" val="0"/>
  <p:tag name="KSO_WM_UNIT_PRESET_TEXT_INDEX" val="4"/>
  <p:tag name="KSO_WM_UNIT_PRESET_TEXT_LEN" val="40"/>
  <p:tag name="KSO_WM_UNIT_ID" val="custom20184557_16*m_h_f*1_1_1"/>
  <p:tag name="KSO_WM_DIAGRAM_GROUP_CODE" val="m1-1"/>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a"/>
  <p:tag name="KSO_WM_UNIT_INDEX" val="1_1_1"/>
  <p:tag name="KSO_WM_UNIT_LAYERLEVEL" val="1_1_1"/>
  <p:tag name="KSO_WM_UNIT_VALUE" val="9"/>
  <p:tag name="KSO_WM_UNIT_HIGHLIGHT" val="0"/>
  <p:tag name="KSO_WM_UNIT_COMPATIBLE" val="0"/>
  <p:tag name="KSO_WM_UNIT_CLEAR" val="0"/>
  <p:tag name="KSO_WM_UNIT_PRESET_TEXT_INDEX" val="3"/>
  <p:tag name="KSO_WM_UNIT_PRESET_TEXT_LEN" val="12"/>
  <p:tag name="KSO_WM_UNIT_ID" val="custom20184557_16*m_h_a*1_1_1"/>
  <p:tag name="KSO_WM_DIAGRAM_GROUP_CODE" val="m1-1"/>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3_1"/>
  <p:tag name="KSO_WM_UNIT_LAYERLEVEL" val="1_1_1"/>
  <p:tag name="KSO_WM_UNIT_VALUE" val="18"/>
  <p:tag name="KSO_WM_UNIT_HIGHLIGHT" val="0"/>
  <p:tag name="KSO_WM_UNIT_COMPATIBLE" val="0"/>
  <p:tag name="KSO_WM_UNIT_CLEAR" val="0"/>
  <p:tag name="KSO_WM_UNIT_PRESET_TEXT_INDEX" val="4"/>
  <p:tag name="KSO_WM_UNIT_PRESET_TEXT_LEN" val="40"/>
  <p:tag name="KSO_WM_UNIT_ID" val="custom20184557_16*m_h_f*1_3_1"/>
  <p:tag name="KSO_WM_DIAGRAM_GROUP_CODE" val="m1-1"/>
  <p:tag name="KSO_WM_UNIT_TEXT_FILL_FORE_SCHEMECOLOR_INDEX" val="13"/>
  <p:tag name="KSO_WM_UNIT_TEXT_FILL_TYPE" val="1"/>
  <p:tag name="KSO_WM_UNIT_USESOURCEFORMAT_APPLY" val="1"/>
</p:tagLst>
</file>

<file path=ppt/tags/tag22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a"/>
  <p:tag name="KSO_WM_UNIT_INDEX" val="1_3_1"/>
  <p:tag name="KSO_WM_UNIT_LAYERLEVEL" val="1_1_1"/>
  <p:tag name="KSO_WM_UNIT_VALUE" val="9"/>
  <p:tag name="KSO_WM_UNIT_HIGHLIGHT" val="0"/>
  <p:tag name="KSO_WM_UNIT_COMPATIBLE" val="0"/>
  <p:tag name="KSO_WM_UNIT_CLEAR" val="0"/>
  <p:tag name="KSO_WM_UNIT_PRESET_TEXT_INDEX" val="3"/>
  <p:tag name="KSO_WM_UNIT_PRESET_TEXT_LEN" val="12"/>
  <p:tag name="KSO_WM_UNIT_ID" val="custom20184557_16*m_h_a*1_3_1"/>
  <p:tag name="KSO_WM_DIAGRAM_GROUP_CODE" val="m1-1"/>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4_1"/>
  <p:tag name="KSO_WM_UNIT_LAYERLEVEL" val="1_1_1"/>
  <p:tag name="KSO_WM_UNIT_VALUE" val="18"/>
  <p:tag name="KSO_WM_UNIT_HIGHLIGHT" val="0"/>
  <p:tag name="KSO_WM_UNIT_COMPATIBLE" val="0"/>
  <p:tag name="KSO_WM_UNIT_CLEAR" val="0"/>
  <p:tag name="KSO_WM_UNIT_PRESET_TEXT_INDEX" val="4"/>
  <p:tag name="KSO_WM_UNIT_PRESET_TEXT_LEN" val="40"/>
  <p:tag name="KSO_WM_UNIT_ID" val="custom20184557_16*m_h_f*1_4_1"/>
  <p:tag name="KSO_WM_DIAGRAM_GROUP_CODE" val="m1-1"/>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TAG_VERSION" val="1.0"/>
  <p:tag name="KSO_WM_BEAUTIFY_FLAG" val="#wm#"/>
  <p:tag name="KSO_WM_UNIT_TYPE" val="i"/>
  <p:tag name="KSO_WM_UNIT_ID" val="257*i*15"/>
  <p:tag name="KSO_WM_TEMPLATE_CATEGORY" val="custom"/>
  <p:tag name="KSO_WM_TEMPLATE_INDEX" val="9160213"/>
</p:tagLst>
</file>

<file path=ppt/tags/tag23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a"/>
  <p:tag name="KSO_WM_UNIT_INDEX" val="1_4_1"/>
  <p:tag name="KSO_WM_UNIT_LAYERLEVEL" val="1_1_1"/>
  <p:tag name="KSO_WM_UNIT_VALUE" val="9"/>
  <p:tag name="KSO_WM_UNIT_HIGHLIGHT" val="0"/>
  <p:tag name="KSO_WM_UNIT_COMPATIBLE" val="0"/>
  <p:tag name="KSO_WM_UNIT_CLEAR" val="0"/>
  <p:tag name="KSO_WM_UNIT_PRESET_TEXT_INDEX" val="3"/>
  <p:tag name="KSO_WM_UNIT_PRESET_TEXT_LEN" val="12"/>
  <p:tag name="KSO_WM_UNIT_ID" val="custom20184557_16*m_h_a*1_4_1"/>
  <p:tag name="KSO_WM_DIAGRAM_GROUP_CODE" val="m1-1"/>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i"/>
  <p:tag name="KSO_WM_UNIT_INDEX" val="1_59"/>
  <p:tag name="KSO_WM_UNIT_LAYERLEVEL" val="1_1"/>
  <p:tag name="KSO_WM_UNIT_ID" val="custom20184557_16*m_i*1_59"/>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3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
  <p:tag name="KSO_WM_UNIT_LAYERLEVEL" val="1_1_1"/>
  <p:tag name="KSO_WM_UNIT_ID" val="custom20184557_16*m_h_i*1_2_1"/>
  <p:tag name="KSO_WM_DIAGRAM_GROUP_CODE" val="m1-1"/>
  <p:tag name="KSO_WM_UNIT_FILL_FORE_SCHEMECOLOR_INDEX" val="9"/>
  <p:tag name="KSO_WM_UNIT_FILL_TYPE" val="1"/>
  <p:tag name="KSO_WM_UNIT_TEXT_FILL_FORE_SCHEMECOLOR_INDEX" val="14"/>
  <p:tag name="KSO_WM_UNIT_TEXT_FILL_TYPE" val="1"/>
  <p:tag name="KSO_WM_UNIT_USESOURCEFORMAT_APPLY" val="1"/>
</p:tagLst>
</file>

<file path=ppt/tags/tag23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i"/>
  <p:tag name="KSO_WM_UNIT_INDEX" val="1_61"/>
  <p:tag name="KSO_WM_UNIT_LAYERLEVEL" val="1_1"/>
  <p:tag name="KSO_WM_UNIT_ID" val="custom20184557_16*m_i*1_6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3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
  <p:tag name="KSO_WM_UNIT_LAYERLEVEL" val="1_1_1"/>
  <p:tag name="KSO_WM_UNIT_ID" val="custom20184557_16*m_h_i*1_3_1"/>
  <p:tag name="KSO_WM_DIAGRAM_GROUP_CODE" val="m1-1"/>
  <p:tag name="KSO_WM_UNIT_FILL_FORE_SCHEMECOLOR_INDEX" val="9"/>
  <p:tag name="KSO_WM_UNIT_FILL_TYPE" val="1"/>
  <p:tag name="KSO_WM_UNIT_TEXT_FILL_FORE_SCHEMECOLOR_INDEX" val="14"/>
  <p:tag name="KSO_WM_UNIT_TEXT_FILL_TYPE" val="1"/>
  <p:tag name="KSO_WM_UNIT_USESOURCEFORMAT_APPLY" val="1"/>
</p:tagLst>
</file>

<file path=ppt/tags/tag23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i"/>
  <p:tag name="KSO_WM_UNIT_INDEX" val="1_63"/>
  <p:tag name="KSO_WM_UNIT_LAYERLEVEL" val="1_1"/>
  <p:tag name="KSO_WM_UNIT_ID" val="custom20184557_16*m_i*1_63"/>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3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3_2"/>
  <p:tag name="KSO_WM_UNIT_LAYERLEVEL" val="1_1_1"/>
  <p:tag name="KSO_WM_UNIT_VALUE" val="2"/>
  <p:tag name="KSO_WM_UNIT_HIGHLIGHT" val="0"/>
  <p:tag name="KSO_WM_UNIT_COMPATIBLE" val="0"/>
  <p:tag name="KSO_WM_UNIT_CLEAR" val="0"/>
  <p:tag name="KSO_WM_UNIT_ID" val="custom20184557_16*m_h_f*1_3_2"/>
  <p:tag name="KSO_WM_DIAGRAM_GROUP_CODE" val="m1-1"/>
  <p:tag name="KSO_WM_UNIT_PRESET_TEXT" val="2015"/>
  <p:tag name="KSO_WM_UNIT_TEXT_FILL_FORE_SCHEMECOLOR_INDEX" val="14"/>
  <p:tag name="KSO_WM_UNIT_TEXT_FILL_TYPE" val="1"/>
  <p:tag name="KSO_WM_UNIT_USESOURCEFORMAT_APPLY" val="1"/>
</p:tagLst>
</file>

<file path=ppt/tags/tag23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2_2"/>
  <p:tag name="KSO_WM_UNIT_LAYERLEVEL" val="1_1_1"/>
  <p:tag name="KSO_WM_UNIT_VALUE" val="2"/>
  <p:tag name="KSO_WM_UNIT_HIGHLIGHT" val="0"/>
  <p:tag name="KSO_WM_UNIT_COMPATIBLE" val="0"/>
  <p:tag name="KSO_WM_UNIT_CLEAR" val="0"/>
  <p:tag name="KSO_WM_UNIT_ID" val="custom20184557_16*m_h_f*1_2_2"/>
  <p:tag name="KSO_WM_DIAGRAM_GROUP_CODE" val="m1-1"/>
  <p:tag name="KSO_WM_UNIT_PRESET_TEXT" val="2014"/>
  <p:tag name="KSO_WM_UNIT_TEXT_FILL_FORE_SCHEMECOLOR_INDEX" val="14"/>
  <p:tag name="KSO_WM_UNIT_TEXT_FILL_TYPE" val="1"/>
  <p:tag name="KSO_WM_UNIT_USESOURCEFORMAT_APPLY" val="1"/>
</p:tagLst>
</file>

<file path=ppt/tags/tag23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
  <p:tag name="KSO_WM_UNIT_LAYERLEVEL" val="1_1_1"/>
  <p:tag name="KSO_WM_UNIT_ID" val="custom20184557_16*m_h_i*1_1_1"/>
  <p:tag name="KSO_WM_DIAGRAM_GROUP_CODE" val="m1-1"/>
  <p:tag name="KSO_WM_UNIT_FILL_FORE_SCHEMECOLOR_INDEX" val="9"/>
  <p:tag name="KSO_WM_UNIT_FILL_TYPE" val="1"/>
  <p:tag name="KSO_WM_UNIT_TEXT_FILL_FORE_SCHEMECOLOR_INDEX" val="14"/>
  <p:tag name="KSO_WM_UNIT_TEXT_FILL_TYPE" val="1"/>
  <p:tag name="KSO_WM_UNIT_USESOURCEFORMAT_APPLY" val="1"/>
</p:tagLst>
</file>

<file path=ppt/tags/tag23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1_2"/>
  <p:tag name="KSO_WM_UNIT_LAYERLEVEL" val="1_1_1"/>
  <p:tag name="KSO_WM_UNIT_VALUE" val="2"/>
  <p:tag name="KSO_WM_UNIT_HIGHLIGHT" val="0"/>
  <p:tag name="KSO_WM_UNIT_COMPATIBLE" val="0"/>
  <p:tag name="KSO_WM_UNIT_CLEAR" val="0"/>
  <p:tag name="KSO_WM_UNIT_ID" val="custom20184557_16*m_h_f*1_1_2"/>
  <p:tag name="KSO_WM_DIAGRAM_GROUP_CODE" val="m1-1"/>
  <p:tag name="KSO_WM_UNIT_PRESET_TEXT" val="2013"/>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UNIT_TYPE" val="i"/>
  <p:tag name="KSO_WM_UNIT_ID" val="257*i*18"/>
  <p:tag name="KSO_WM_TEMPLATE_CATEGORY" val="custom"/>
  <p:tag name="KSO_WM_TEMPLATE_INDEX" val="9160213"/>
</p:tagLst>
</file>

<file path=ppt/tags/tag24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
  <p:tag name="KSO_WM_UNIT_LAYERLEVEL" val="1_1_1"/>
  <p:tag name="KSO_WM_UNIT_ID" val="custom20184557_16*m_h_i*1_4_1"/>
  <p:tag name="KSO_WM_DIAGRAM_GROUP_CODE" val="m1-1"/>
  <p:tag name="KSO_WM_UNIT_FILL_FORE_SCHEMECOLOR_INDEX" val="9"/>
  <p:tag name="KSO_WM_UNIT_FILL_TYPE" val="1"/>
  <p:tag name="KSO_WM_UNIT_TEXT_FILL_FORE_SCHEMECOLOR_INDEX" val="14"/>
  <p:tag name="KSO_WM_UNIT_TEXT_FILL_TYPE" val="1"/>
  <p:tag name="KSO_WM_UNIT_USESOURCEFORMAT_APPLY" val="1"/>
</p:tagLst>
</file>

<file path=ppt/tags/tag24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4_2"/>
  <p:tag name="KSO_WM_UNIT_LAYERLEVEL" val="1_1_1"/>
  <p:tag name="KSO_WM_UNIT_VALUE" val="2"/>
  <p:tag name="KSO_WM_UNIT_HIGHLIGHT" val="0"/>
  <p:tag name="KSO_WM_UNIT_COMPATIBLE" val="0"/>
  <p:tag name="KSO_WM_UNIT_CLEAR" val="0"/>
  <p:tag name="KSO_WM_UNIT_ID" val="custom20184557_16*m_h_f*1_4_2"/>
  <p:tag name="KSO_WM_DIAGRAM_GROUP_CODE" val="m1-1"/>
  <p:tag name="KSO_WM_UNIT_PRESET_TEXT" val="2016"/>
  <p:tag name="KSO_WM_UNIT_TEXT_FILL_FORE_SCHEMECOLOR_INDEX" val="14"/>
  <p:tag name="KSO_WM_UNIT_TEXT_FILL_TYPE" val="1"/>
  <p:tag name="KSO_WM_UNIT_USESOURCEFORMAT_APPLY" val="1"/>
</p:tagLst>
</file>

<file path=ppt/tags/tag24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i"/>
  <p:tag name="KSO_WM_UNIT_INDEX" val="1_66"/>
  <p:tag name="KSO_WM_UNIT_LAYERLEVEL" val="1_1"/>
  <p:tag name="KSO_WM_UNIT_ID" val="custom20184557_16*m_i*1_66"/>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4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
  <p:tag name="KSO_WM_UNIT_LAYERLEVEL" val="1_1_1"/>
  <p:tag name="KSO_WM_UNIT_ID" val="custom20184557_16*m_h_i*1_5_1"/>
  <p:tag name="KSO_WM_DIAGRAM_GROUP_CODE" val="m1-1"/>
  <p:tag name="KSO_WM_UNIT_FILL_FORE_SCHEMECOLOR_INDEX" val="9"/>
  <p:tag name="KSO_WM_UNIT_FILL_TYPE" val="1"/>
  <p:tag name="KSO_WM_UNIT_TEXT_FILL_FORE_SCHEMECOLOR_INDEX" val="14"/>
  <p:tag name="KSO_WM_UNIT_TEXT_FILL_TYPE" val="1"/>
  <p:tag name="KSO_WM_UNIT_USESOURCEFORMAT_APPLY" val="1"/>
</p:tagLst>
</file>

<file path=ppt/tags/tag24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5_2"/>
  <p:tag name="KSO_WM_UNIT_LAYERLEVEL" val="1_1_1"/>
  <p:tag name="KSO_WM_UNIT_VALUE" val="2"/>
  <p:tag name="KSO_WM_UNIT_HIGHLIGHT" val="0"/>
  <p:tag name="KSO_WM_UNIT_COMPATIBLE" val="0"/>
  <p:tag name="KSO_WM_UNIT_CLEAR" val="0"/>
  <p:tag name="KSO_WM_UNIT_ID" val="custom20184557_16*m_h_f*1_5_2"/>
  <p:tag name="KSO_WM_DIAGRAM_GROUP_CODE" val="m1-1"/>
  <p:tag name="KSO_WM_UNIT_PRESET_TEXT" val="2017"/>
  <p:tag name="KSO_WM_UNIT_TEXT_FILL_FORE_SCHEMECOLOR_INDEX" val="14"/>
  <p:tag name="KSO_WM_UNIT_TEXT_FILL_TYPE" val="1"/>
  <p:tag name="KSO_WM_UNIT_USESOURCEFORMAT_APPLY" val="1"/>
</p:tagLst>
</file>

<file path=ppt/tags/tag24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f"/>
  <p:tag name="KSO_WM_UNIT_INDEX" val="1_5_1"/>
  <p:tag name="KSO_WM_UNIT_LAYERLEVEL" val="1_1_1"/>
  <p:tag name="KSO_WM_UNIT_VALUE" val="18"/>
  <p:tag name="KSO_WM_UNIT_HIGHLIGHT" val="0"/>
  <p:tag name="KSO_WM_UNIT_COMPATIBLE" val="0"/>
  <p:tag name="KSO_WM_UNIT_CLEAR" val="0"/>
  <p:tag name="KSO_WM_UNIT_PRESET_TEXT_INDEX" val="4"/>
  <p:tag name="KSO_WM_UNIT_PRESET_TEXT_LEN" val="40"/>
  <p:tag name="KSO_WM_UNIT_ID" val="custom20184557_16*m_h_f*1_5_1"/>
  <p:tag name="KSO_WM_DIAGRAM_GROUP_CODE" val="m1-1"/>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a"/>
  <p:tag name="KSO_WM_UNIT_INDEX" val="1_5_1"/>
  <p:tag name="KSO_WM_UNIT_LAYERLEVEL" val="1_1_1"/>
  <p:tag name="KSO_WM_UNIT_VALUE" val="9"/>
  <p:tag name="KSO_WM_UNIT_HIGHLIGHT" val="0"/>
  <p:tag name="KSO_WM_UNIT_COMPATIBLE" val="0"/>
  <p:tag name="KSO_WM_UNIT_CLEAR" val="0"/>
  <p:tag name="KSO_WM_UNIT_PRESET_TEXT_INDEX" val="3"/>
  <p:tag name="KSO_WM_UNIT_PRESET_TEXT_LEN" val="12"/>
  <p:tag name="KSO_WM_UNIT_ID" val="custom20184557_16*m_h_a*1_5_1"/>
  <p:tag name="KSO_WM_DIAGRAM_GROUP_CODE" val="m1-1"/>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2"/>
  <p:tag name="KSO_WM_UNIT_LAYERLEVEL" val="1_1_1"/>
  <p:tag name="KSO_WM_UNIT_ID" val="custom20184557_16*m_h_i*1_5_2"/>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4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3"/>
  <p:tag name="KSO_WM_UNIT_LAYERLEVEL" val="1_1_1"/>
  <p:tag name="KSO_WM_UNIT_ID" val="custom20184557_16*m_h_i*1_5_3"/>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4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4"/>
  <p:tag name="KSO_WM_UNIT_LAYERLEVEL" val="1_1_1"/>
  <p:tag name="KSO_WM_UNIT_ID" val="custom20184557_16*m_h_i*1_5_4"/>
  <p:tag name="KSO_WM_DIAGRAM_GROUP_CODE" val="m1-1"/>
  <p:tag name="KSO_WM_UNIT_FILL_FORE_SCHEMECOLOR_INDEX" val="5"/>
  <p:tag name="KSO_WM_UNI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UNIT_TYPE" val="i"/>
  <p:tag name="KSO_WM_UNIT_ID" val="257*i*19"/>
  <p:tag name="KSO_WM_TEMPLATE_CATEGORY" val="custom"/>
  <p:tag name="KSO_WM_TEMPLATE_INDEX" val="9160213"/>
</p:tagLst>
</file>

<file path=ppt/tags/tag25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5"/>
  <p:tag name="KSO_WM_UNIT_LAYERLEVEL" val="1_1_1"/>
  <p:tag name="KSO_WM_UNIT_ID" val="custom20184557_16*m_h_i*1_5_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6"/>
  <p:tag name="KSO_WM_UNIT_LAYERLEVEL" val="1_1_1"/>
  <p:tag name="KSO_WM_UNIT_ID" val="custom20184557_16*m_h_i*1_5_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7"/>
  <p:tag name="KSO_WM_UNIT_LAYERLEVEL" val="1_1_1"/>
  <p:tag name="KSO_WM_UNIT_ID" val="custom20184557_16*m_h_i*1_5_7"/>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3.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31"/>
  <p:tag name="KSO_WM_TEMPLATE_CATEGORY" val="custom"/>
  <p:tag name="KSO_WM_TEMPLATE_INDEX" val="20184557"/>
  <p:tag name="KSO_WM_UNIT_INDEX" val="31"/>
  <p:tag name="KSO_WM_UNIT_USESOURCEFORMAT_APPLY" val="1"/>
</p:tagLst>
</file>

<file path=ppt/tags/tag25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2"/>
  <p:tag name="KSO_WM_UNIT_LAYERLEVEL" val="1_1_1"/>
  <p:tag name="KSO_WM_UNIT_ID" val="custom20184557_16*m_h_i*1_1_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3"/>
  <p:tag name="KSO_WM_UNIT_LAYERLEVEL" val="1_1_1"/>
  <p:tag name="KSO_WM_UNIT_ID" val="custom20184557_16*m_h_i*1_1_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4"/>
  <p:tag name="KSO_WM_UNIT_LAYERLEVEL" val="1_1_1"/>
  <p:tag name="KSO_WM_UNIT_ID" val="custom20184557_16*m_h_i*1_1_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5"/>
  <p:tag name="KSO_WM_UNIT_LAYERLEVEL" val="1_1_1"/>
  <p:tag name="KSO_WM_UNIT_ID" val="custom20184557_16*m_h_i*1_1_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6"/>
  <p:tag name="KSO_WM_UNIT_LAYERLEVEL" val="1_1_1"/>
  <p:tag name="KSO_WM_UNIT_ID" val="custom20184557_16*m_h_i*1_1_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7"/>
  <p:tag name="KSO_WM_UNIT_LAYERLEVEL" val="1_1_1"/>
  <p:tag name="KSO_WM_UNIT_ID" val="custom20184557_16*m_h_i*1_1_7"/>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TAG_VERSION" val="1.0"/>
  <p:tag name="KSO_WM_BEAUTIFY_FLAG" val="#wm#"/>
  <p:tag name="KSO_WM_UNIT_TYPE" val="i"/>
  <p:tag name="KSO_WM_UNIT_ID" val="257*i*20"/>
  <p:tag name="KSO_WM_TEMPLATE_CATEGORY" val="custom"/>
  <p:tag name="KSO_WM_TEMPLATE_INDEX" val="9160213"/>
</p:tagLst>
</file>

<file path=ppt/tags/tag26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8"/>
  <p:tag name="KSO_WM_UNIT_LAYERLEVEL" val="1_1_1"/>
  <p:tag name="KSO_WM_UNIT_ID" val="custom20184557_16*m_h_i*1_1_8"/>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9"/>
  <p:tag name="KSO_WM_UNIT_LAYERLEVEL" val="1_1_1"/>
  <p:tag name="KSO_WM_UNIT_ID" val="custom20184557_16*m_h_i*1_1_9"/>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0"/>
  <p:tag name="KSO_WM_UNIT_LAYERLEVEL" val="1_1_1"/>
  <p:tag name="KSO_WM_UNIT_ID" val="custom20184557_16*m_h_i*1_1_10"/>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1"/>
  <p:tag name="KSO_WM_UNIT_LAYERLEVEL" val="1_1_1"/>
  <p:tag name="KSO_WM_UNIT_ID" val="custom20184557_16*m_h_i*1_1_1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2"/>
  <p:tag name="KSO_WM_UNIT_LAYERLEVEL" val="1_1_1"/>
  <p:tag name="KSO_WM_UNIT_ID" val="custom20184557_16*m_h_i*1_1_1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3"/>
  <p:tag name="KSO_WM_UNIT_LAYERLEVEL" val="1_1_1"/>
  <p:tag name="KSO_WM_UNIT_ID" val="custom20184557_16*m_h_i*1_1_1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4"/>
  <p:tag name="KSO_WM_UNIT_LAYERLEVEL" val="1_1_1"/>
  <p:tag name="KSO_WM_UNIT_ID" val="custom20184557_16*m_h_i*1_1_1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1_15"/>
  <p:tag name="KSO_WM_UNIT_LAYERLEVEL" val="1_1_1"/>
  <p:tag name="KSO_WM_UNIT_ID" val="custom20184557_16*m_h_i*1_1_1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60"/>
  <p:tag name="KSO_WM_TEMPLATE_CATEGORY" val="custom"/>
  <p:tag name="KSO_WM_TEMPLATE_INDEX" val="20184557"/>
  <p:tag name="KSO_WM_UNIT_INDEX" val="60"/>
  <p:tag name="KSO_WM_UNIT_USESOURCEFORMAT_APPLY" val="1"/>
</p:tagLst>
</file>

<file path=ppt/tags/tag26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2"/>
  <p:tag name="KSO_WM_UNIT_LAYERLEVEL" val="1_1_1"/>
  <p:tag name="KSO_WM_UNIT_ID" val="custom20184557_16*m_h_i*1_4_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TAG_VERSION" val="1.0"/>
  <p:tag name="KSO_WM_BEAUTIFY_FLAG" val="#wm#"/>
  <p:tag name="KSO_WM_UNIT_TYPE" val="i"/>
  <p:tag name="KSO_WM_UNIT_ID" val="257*i*23"/>
  <p:tag name="KSO_WM_TEMPLATE_CATEGORY" val="custom"/>
  <p:tag name="KSO_WM_TEMPLATE_INDEX" val="9160213"/>
</p:tagLst>
</file>

<file path=ppt/tags/tag27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3"/>
  <p:tag name="KSO_WM_UNIT_LAYERLEVEL" val="1_1_1"/>
  <p:tag name="KSO_WM_UNIT_ID" val="custom20184557_16*m_h_i*1_4_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4"/>
  <p:tag name="KSO_WM_UNIT_LAYERLEVEL" val="1_1_1"/>
  <p:tag name="KSO_WM_UNIT_ID" val="custom20184557_16*m_h_i*1_4_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5"/>
  <p:tag name="KSO_WM_UNIT_LAYERLEVEL" val="1_1_1"/>
  <p:tag name="KSO_WM_UNIT_ID" val="custom20184557_16*m_h_i*1_4_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6"/>
  <p:tag name="KSO_WM_UNIT_LAYERLEVEL" val="1_1_1"/>
  <p:tag name="KSO_WM_UNIT_ID" val="custom20184557_16*m_h_i*1_4_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7"/>
  <p:tag name="KSO_WM_UNIT_LAYERLEVEL" val="1_1_1"/>
  <p:tag name="KSO_WM_UNIT_ID" val="custom20184557_16*m_h_i*1_4_7"/>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8"/>
  <p:tag name="KSO_WM_UNIT_LAYERLEVEL" val="1_1_1"/>
  <p:tag name="KSO_WM_UNIT_ID" val="custom20184557_16*m_h_i*1_4_8"/>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9"/>
  <p:tag name="KSO_WM_UNIT_LAYERLEVEL" val="1_1_1"/>
  <p:tag name="KSO_WM_UNIT_ID" val="custom20184557_16*m_h_i*1_4_9"/>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0"/>
  <p:tag name="KSO_WM_UNIT_LAYERLEVEL" val="1_1_1"/>
  <p:tag name="KSO_WM_UNIT_ID" val="custom20184557_16*m_h_i*1_4_10"/>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1"/>
  <p:tag name="KSO_WM_UNIT_LAYERLEVEL" val="1_1_1"/>
  <p:tag name="KSO_WM_UNIT_ID" val="custom20184557_16*m_h_i*1_4_1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2"/>
  <p:tag name="KSO_WM_UNIT_LAYERLEVEL" val="1_1_1"/>
  <p:tag name="KSO_WM_UNIT_ID" val="custom20184557_16*m_h_i*1_4_1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UNIT_TYPE" val="i"/>
  <p:tag name="KSO_WM_UNIT_ID" val="257*i*24"/>
  <p:tag name="KSO_WM_TEMPLATE_CATEGORY" val="custom"/>
  <p:tag name="KSO_WM_TEMPLATE_INDEX" val="9160213"/>
</p:tagLst>
</file>

<file path=ppt/tags/tag28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3"/>
  <p:tag name="KSO_WM_UNIT_LAYERLEVEL" val="1_1_1"/>
  <p:tag name="KSO_WM_UNIT_ID" val="custom20184557_16*m_h_i*1_4_1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4_14"/>
  <p:tag name="KSO_WM_UNIT_LAYERLEVEL" val="1_1_1"/>
  <p:tag name="KSO_WM_UNIT_ID" val="custom20184557_16*m_h_i*1_4_1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2.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87"/>
  <p:tag name="KSO_WM_TEMPLATE_CATEGORY" val="custom"/>
  <p:tag name="KSO_WM_TEMPLATE_INDEX" val="20184557"/>
  <p:tag name="KSO_WM_UNIT_INDEX" val="87"/>
  <p:tag name="KSO_WM_UNIT_USESOURCEFORMAT_APPLY" val="1"/>
</p:tagLst>
</file>

<file path=ppt/tags/tag283.xml><?xml version="1.0" encoding="utf-8"?>
<p:tagLst xmlns:p="http://schemas.openxmlformats.org/presentationml/2006/main">
  <p:tag name="KSO_WM_TAG_VERSION" val="1.0"/>
  <p:tag name="KSO_WM_BEAUTIFY_FLAG" val="#wm#"/>
  <p:tag name="KSO_WM_UNIT_TYPE" val="i"/>
  <p:tag name="KSO_WM_UNIT_ID" val="custom20163175_14*i*6"/>
  <p:tag name="KSO_WM_TEMPLATE_CATEGORY" val="custom"/>
  <p:tag name="KSO_WM_TEMPLATE_INDEX" val="20163175"/>
  <p:tag name="KSO_WM_UNIT_INDEX" val="6"/>
</p:tagLst>
</file>

<file path=ppt/tags/tag28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2"/>
  <p:tag name="KSO_WM_UNIT_LAYERLEVEL" val="1_1_1"/>
  <p:tag name="KSO_WM_UNIT_ID" val="custom20184557_16*m_h_i*1_3_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3"/>
  <p:tag name="KSO_WM_UNIT_LAYERLEVEL" val="1_1_1"/>
  <p:tag name="KSO_WM_UNIT_ID" val="custom20184557_16*m_h_i*1_3_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4"/>
  <p:tag name="KSO_WM_UNIT_LAYERLEVEL" val="1_1_1"/>
  <p:tag name="KSO_WM_UNIT_ID" val="custom20184557_16*m_h_i*1_3_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5"/>
  <p:tag name="KSO_WM_UNIT_LAYERLEVEL" val="1_1_1"/>
  <p:tag name="KSO_WM_UNIT_ID" val="custom20184557_16*m_h_i*1_3_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6"/>
  <p:tag name="KSO_WM_UNIT_LAYERLEVEL" val="1_1_1"/>
  <p:tag name="KSO_WM_UNIT_ID" val="custom20184557_16*m_h_i*1_3_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7"/>
  <p:tag name="KSO_WM_UNIT_LAYERLEVEL" val="1_1_1"/>
  <p:tag name="KSO_WM_UNIT_ID" val="custom20184557_16*m_h_i*1_3_7"/>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TAG_VERSION" val="1.0"/>
  <p:tag name="KSO_WM_BEAUTIFY_FLAG" val="#wm#"/>
  <p:tag name="KSO_WM_UNIT_TYPE" val="i"/>
  <p:tag name="KSO_WM_UNIT_ID" val="257*i*3"/>
  <p:tag name="KSO_WM_TEMPLATE_CATEGORY" val="custom"/>
  <p:tag name="KSO_WM_TEMPLATE_INDEX" val="9160213"/>
</p:tagLst>
</file>

<file path=ppt/tags/tag29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8"/>
  <p:tag name="KSO_WM_UNIT_LAYERLEVEL" val="1_1_1"/>
  <p:tag name="KSO_WM_UNIT_ID" val="custom20184557_16*m_h_i*1_3_8"/>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9"/>
  <p:tag name="KSO_WM_UNIT_LAYERLEVEL" val="1_1_1"/>
  <p:tag name="KSO_WM_UNIT_ID" val="custom20184557_16*m_h_i*1_3_9"/>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0"/>
  <p:tag name="KSO_WM_UNIT_LAYERLEVEL" val="1_1_1"/>
  <p:tag name="KSO_WM_UNIT_ID" val="custom20184557_16*m_h_i*1_3_10"/>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1"/>
  <p:tag name="KSO_WM_UNIT_LAYERLEVEL" val="1_1_1"/>
  <p:tag name="KSO_WM_UNIT_ID" val="custom20184557_16*m_h_i*1_3_1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2"/>
  <p:tag name="KSO_WM_UNIT_LAYERLEVEL" val="1_1_1"/>
  <p:tag name="KSO_WM_UNIT_ID" val="custom20184557_16*m_h_i*1_3_1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3"/>
  <p:tag name="KSO_WM_UNIT_LAYERLEVEL" val="1_1_1"/>
  <p:tag name="KSO_WM_UNIT_ID" val="custom20184557_16*m_h_i*1_3_1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4"/>
  <p:tag name="KSO_WM_UNIT_LAYERLEVEL" val="1_1_1"/>
  <p:tag name="KSO_WM_UNIT_ID" val="custom20184557_16*m_h_i*1_3_1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5"/>
  <p:tag name="KSO_WM_UNIT_LAYERLEVEL" val="1_1_1"/>
  <p:tag name="KSO_WM_UNIT_ID" val="custom20184557_16*m_h_i*1_3_1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3_16"/>
  <p:tag name="KSO_WM_UNIT_LAYERLEVEL" val="1_1_1"/>
  <p:tag name="KSO_WM_UNIT_ID" val="custom20184557_16*m_h_i*1_3_1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118"/>
  <p:tag name="KSO_WM_TEMPLATE_CATEGORY" val="custom"/>
  <p:tag name="KSO_WM_TEMPLATE_INDEX" val="20184557"/>
  <p:tag name="KSO_WM_UNIT_INDEX" val="118"/>
  <p:tag name="KSO_WM_UNIT_USESOURCEFORMAT_APPLY" val="1"/>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p="http://schemas.openxmlformats.org/presentationml/2006/main">
  <p:tag name="KSO_WM_TAG_VERSION" val="1.0"/>
  <p:tag name="KSO_WM_BEAUTIFY_FLAG" val="#wm#"/>
  <p:tag name="KSO_WM_UNIT_TYPE" val="i"/>
  <p:tag name="KSO_WM_UNIT_ID" val="257*i*25"/>
  <p:tag name="KSO_WM_TEMPLATE_CATEGORY" val="custom"/>
  <p:tag name="KSO_WM_TEMPLATE_INDEX" val="9160213"/>
</p:tagLst>
</file>

<file path=ppt/tags/tag30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2"/>
  <p:tag name="KSO_WM_UNIT_LAYERLEVEL" val="1_1_1"/>
  <p:tag name="KSO_WM_UNIT_ID" val="custom20184557_16*m_h_i*1_2_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3"/>
  <p:tag name="KSO_WM_UNIT_LAYERLEVEL" val="1_1_1"/>
  <p:tag name="KSO_WM_UNIT_ID" val="custom20184557_16*m_h_i*1_2_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4"/>
  <p:tag name="KSO_WM_UNIT_LAYERLEVEL" val="1_1_1"/>
  <p:tag name="KSO_WM_UNIT_ID" val="custom20184557_16*m_h_i*1_2_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5"/>
  <p:tag name="KSO_WM_UNIT_LAYERLEVEL" val="1_1_1"/>
  <p:tag name="KSO_WM_UNIT_ID" val="custom20184557_16*m_h_i*1_2_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6"/>
  <p:tag name="KSO_WM_UNIT_LAYERLEVEL" val="1_1_1"/>
  <p:tag name="KSO_WM_UNIT_ID" val="custom20184557_16*m_h_i*1_2_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7"/>
  <p:tag name="KSO_WM_UNIT_LAYERLEVEL" val="1_1_1"/>
  <p:tag name="KSO_WM_UNIT_ID" val="custom20184557_16*m_h_i*1_2_7"/>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8"/>
  <p:tag name="KSO_WM_UNIT_LAYERLEVEL" val="1_1_1"/>
  <p:tag name="KSO_WM_UNIT_ID" val="custom20184557_16*m_h_i*1_2_8"/>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9"/>
  <p:tag name="KSO_WM_UNIT_LAYERLEVEL" val="1_1_1"/>
  <p:tag name="KSO_WM_UNIT_ID" val="custom20184557_16*m_h_i*1_2_9"/>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0"/>
  <p:tag name="KSO_WM_UNIT_LAYERLEVEL" val="1_1_1"/>
  <p:tag name="KSO_WM_UNIT_ID" val="custom20184557_16*m_h_i*1_2_10"/>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0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1"/>
  <p:tag name="KSO_WM_UNIT_LAYERLEVEL" val="1_1_1"/>
  <p:tag name="KSO_WM_UNIT_ID" val="custom20184557_16*m_h_i*1_2_1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TAG_VERSION" val="1.0"/>
  <p:tag name="KSO_WM_BEAUTIFY_FLAG" val="#wm#"/>
  <p:tag name="KSO_WM_UNIT_TYPE" val="i"/>
  <p:tag name="KSO_WM_UNIT_ID" val="257*i*28"/>
  <p:tag name="KSO_WM_TEMPLATE_CATEGORY" val="custom"/>
  <p:tag name="KSO_WM_TEMPLATE_INDEX" val="9160213"/>
</p:tagLst>
</file>

<file path=ppt/tags/tag31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2"/>
  <p:tag name="KSO_WM_UNIT_LAYERLEVEL" val="1_1_1"/>
  <p:tag name="KSO_WM_UNIT_ID" val="custom20184557_16*m_h_i*1_2_1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3"/>
  <p:tag name="KSO_WM_UNIT_LAYERLEVEL" val="1_1_1"/>
  <p:tag name="KSO_WM_UNIT_ID" val="custom20184557_16*m_h_i*1_2_1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2_14"/>
  <p:tag name="KSO_WM_UNIT_LAYERLEVEL" val="1_1_1"/>
  <p:tag name="KSO_WM_UNIT_ID" val="custom20184557_16*m_h_i*1_2_1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145"/>
  <p:tag name="KSO_WM_TEMPLATE_CATEGORY" val="custom"/>
  <p:tag name="KSO_WM_TEMPLATE_INDEX" val="20184557"/>
  <p:tag name="KSO_WM_UNIT_INDEX" val="145"/>
  <p:tag name="KSO_WM_UNIT_FILL_FORE_SCHEMECOLOR_INDEX" val="5"/>
  <p:tag name="KSO_WM_UNIT_FILL_TYPE" val="1"/>
  <p:tag name="KSO_WM_UNIT_USESOURCEFORMAT_APPLY" val="1"/>
</p:tagLst>
</file>

<file path=ppt/tags/tag31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8"/>
  <p:tag name="KSO_WM_UNIT_LAYERLEVEL" val="1_1_1"/>
  <p:tag name="KSO_WM_UNIT_ID" val="custom20184557_16*m_h_i*1_5_8"/>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9"/>
  <p:tag name="KSO_WM_UNIT_LAYERLEVEL" val="1_1_1"/>
  <p:tag name="KSO_WM_UNIT_ID" val="custom20184557_16*m_h_i*1_5_9"/>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0"/>
  <p:tag name="KSO_WM_UNIT_LAYERLEVEL" val="1_1_1"/>
  <p:tag name="KSO_WM_UNIT_ID" val="custom20184557_16*m_h_i*1_5_10"/>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DIAGRAM_GROUP_CODE" val="m1_1"/>
  <p:tag name="KSO_WM_TAG_VERSION" val="1.0"/>
  <p:tag name="KSO_WM_BEAUTIFY_FLAG" val="#wm#"/>
  <p:tag name="KSO_WM_UNIT_TYPE" val="i"/>
  <p:tag name="KSO_WM_UNIT_ID" val="custom20184557_16*i*152"/>
  <p:tag name="KSO_WM_TEMPLATE_CATEGORY" val="custom"/>
  <p:tag name="KSO_WM_TEMPLATE_INDEX" val="20184557"/>
  <p:tag name="KSO_WM_UNIT_INDEX" val="152"/>
  <p:tag name="KSO_WM_UNIT_USESOURCEFORMAT_APPLY" val="1"/>
</p:tagLst>
</file>

<file path=ppt/tags/tag31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1"/>
  <p:tag name="KSO_WM_UNIT_LAYERLEVEL" val="1_1_1"/>
  <p:tag name="KSO_WM_UNIT_ID" val="custom20184557_16*m_h_i*1_5_1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2"/>
  <p:tag name="KSO_WM_UNIT_LAYERLEVEL" val="1_1_1"/>
  <p:tag name="KSO_WM_UNIT_ID" val="custom20184557_16*m_h_i*1_5_12"/>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BEAUTIFY_FLAG" val="#wm#"/>
  <p:tag name="KSO_WM_UNIT_TYPE" val="i"/>
  <p:tag name="KSO_WM_UNIT_ID" val="257*i*29"/>
  <p:tag name="KSO_WM_TEMPLATE_CATEGORY" val="custom"/>
  <p:tag name="KSO_WM_TEMPLATE_INDEX" val="9160213"/>
</p:tagLst>
</file>

<file path=ppt/tags/tag32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3"/>
  <p:tag name="KSO_WM_UNIT_LAYERLEVEL" val="1_1_1"/>
  <p:tag name="KSO_WM_UNIT_ID" val="custom20184557_16*m_h_i*1_5_13"/>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2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4"/>
  <p:tag name="KSO_WM_UNIT_LAYERLEVEL" val="1_1_1"/>
  <p:tag name="KSO_WM_UNIT_ID" val="custom20184557_16*m_h_i*1_5_14"/>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2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5"/>
  <p:tag name="KSO_WM_UNIT_LAYERLEVEL" val="1_1_1"/>
  <p:tag name="KSO_WM_UNIT_ID" val="custom20184557_16*m_h_i*1_5_15"/>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m_h_i"/>
  <p:tag name="KSO_WM_UNIT_INDEX" val="1_5_16"/>
  <p:tag name="KSO_WM_UNIT_LAYERLEVEL" val="1_1_1"/>
  <p:tag name="KSO_WM_UNIT_ID" val="custom20184557_16*m_h_i*1_5_16"/>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UNIT_TYPE" val="i"/>
  <p:tag name="KSO_WM_UNIT_ID" val="custom20184557_16*i*165"/>
  <p:tag name="KSO_WM_TEMPLATE_CATEGORY" val="custom"/>
  <p:tag name="KSO_WM_TEMPLATE_INDEX" val="20184557"/>
  <p:tag name="KSO_WM_UNIT_INDEX" val="165"/>
</p:tagLst>
</file>

<file path=ppt/tags/tag325.xml><?xml version="1.0" encoding="utf-8"?>
<p:tagLst xmlns:p="http://schemas.openxmlformats.org/presentationml/2006/main">
  <p:tag name="KSO_WM_TAG_VERSION" val="1.0"/>
  <p:tag name="KSO_WM_SLIDE_ITEM_CNT" val="5"/>
  <p:tag name="KSO_WM_SLIDE_LAYOUT" val="a_m"/>
  <p:tag name="KSO_WM_SLIDE_LAYOUT_CNT" val="1_1"/>
  <p:tag name="KSO_WM_SLIDE_TYPE" val="text"/>
  <p:tag name="KSO_WM_BEAUTIFY_FLAG" val="#wm#"/>
  <p:tag name="KSO_WM_SLIDE_POSITION" val="52*155"/>
  <p:tag name="KSO_WM_SLIDE_SIZE" val="854*332"/>
  <p:tag name="KSO_WM_COMBINE_RELATE_SLIDE_ID" val="diagram20170786_5"/>
  <p:tag name="KSO_WM_TEMPLATE_CATEGORY" val="custom"/>
  <p:tag name="KSO_WM_TEMPLATE_INDEX" val="20184557"/>
  <p:tag name="KSO_WM_SLIDE_ID" val="custom20184557_16"/>
  <p:tag name="KSO_WM_SLIDE_INDEX" val="16"/>
  <p:tag name="KSO_WM_TEMPLATE_SUBCATEGORY" val="combine"/>
  <p:tag name="KSO_WM_DIAGRAM_GROUP_CODE" val="m1-1"/>
  <p:tag name="KSO_WM_SLIDE_SUBTYPE" val="diag"/>
</p:tagLst>
</file>

<file path=ppt/tags/tag326.xml><?xml version="1.0" encoding="utf-8"?>
<p:tagLst xmlns:p="http://schemas.openxmlformats.org/presentationml/2006/main">
  <p:tag name="KSO_WM_TAG_VERSION" val="1.0"/>
  <p:tag name="KSO_WM_BEAUTIFY_FLAG" val="#wm#"/>
  <p:tag name="KSO_WM_UNIT_TYPE" val="i"/>
  <p:tag name="KSO_WM_UNIT_ID" val="custom20184557_18*i*0"/>
  <p:tag name="KSO_WM_TEMPLATE_CATEGORY" val="custom"/>
  <p:tag name="KSO_WM_TEMPLATE_INDEX" val="20184557"/>
  <p:tag name="KSO_WM_UNIT_INDEX" val="0"/>
</p:tagLst>
</file>

<file path=ppt/tags/tag327.xml><?xml version="1.0" encoding="utf-8"?>
<p:tagLst xmlns:p="http://schemas.openxmlformats.org/presentationml/2006/main">
  <p:tag name="KSO_WM_TAG_VERSION" val="1.0"/>
  <p:tag name="KSO_WM_BEAUTIFY_FLAG" val="#wm#"/>
  <p:tag name="KSO_WM_UNIT_TYPE" val="i"/>
  <p:tag name="KSO_WM_UNIT_ID" val="custom20184557_18*i*1"/>
  <p:tag name="KSO_WM_TEMPLATE_CATEGORY" val="custom"/>
  <p:tag name="KSO_WM_TEMPLATE_INDEX" val="20184557"/>
  <p:tag name="KSO_WM_UNIT_INDEX" val="1"/>
</p:tagLst>
</file>

<file path=ppt/tags/tag328.xml><?xml version="1.0" encoding="utf-8"?>
<p:tagLst xmlns:p="http://schemas.openxmlformats.org/presentationml/2006/main">
  <p:tag name="KSO_WM_TAG_VERSION" val="1.0"/>
  <p:tag name="KSO_WM_BEAUTIFY_FLAG" val="#wm#"/>
  <p:tag name="KSO_WM_UNIT_TYPE" val="i"/>
  <p:tag name="KSO_WM_UNIT_ID" val="custom20184557_18*i*2"/>
  <p:tag name="KSO_WM_TEMPLATE_CATEGORY" val="custom"/>
  <p:tag name="KSO_WM_TEMPLATE_INDEX" val="20184557"/>
  <p:tag name="KSO_WM_UNIT_INDEX" val="2"/>
</p:tagLst>
</file>

<file path=ppt/tags/tag329.xml><?xml version="1.0" encoding="utf-8"?>
<p:tagLst xmlns:p="http://schemas.openxmlformats.org/presentationml/2006/main">
  <p:tag name="KSO_WM_TAG_VERSION" val="1.0"/>
  <p:tag name="KSO_WM_BEAUTIFY_FLAG" val="#wm#"/>
  <p:tag name="KSO_WM_UNIT_TYPE" val="i"/>
  <p:tag name="KSO_WM_UNIT_ID" val="custom20184557_18*i*3"/>
  <p:tag name="KSO_WM_TEMPLATE_CATEGORY" val="custom"/>
  <p:tag name="KSO_WM_TEMPLATE_INDEX" val="20184557"/>
  <p:tag name="KSO_WM_UNIT_INDEX" val="3"/>
</p:tagLst>
</file>

<file path=ppt/tags/tag33.xml><?xml version="1.0" encoding="utf-8"?>
<p:tagLst xmlns:p="http://schemas.openxmlformats.org/presentationml/2006/main">
  <p:tag name="KSO_WM_TAG_VERSION" val="1.0"/>
  <p:tag name="KSO_WM_BEAUTIFY_FLAG" val="#wm#"/>
  <p:tag name="KSO_WM_UNIT_TYPE" val="i"/>
  <p:tag name="KSO_WM_UNIT_ID" val="257*i*30"/>
  <p:tag name="KSO_WM_TEMPLATE_CATEGORY" val="custom"/>
  <p:tag name="KSO_WM_TEMPLATE_INDEX" val="9160213"/>
</p:tagLst>
</file>

<file path=ppt/tags/tag330.xml><?xml version="1.0" encoding="utf-8"?>
<p:tagLst xmlns:p="http://schemas.openxmlformats.org/presentationml/2006/main">
  <p:tag name="KSO_WM_TAG_VERSION" val="1.0"/>
  <p:tag name="KSO_WM_BEAUTIFY_FLAG" val="#wm#"/>
  <p:tag name="KSO_WM_UNIT_TYPE" val="i"/>
  <p:tag name="KSO_WM_UNIT_ID" val="custom20184557_18*i*4"/>
  <p:tag name="KSO_WM_TEMPLATE_CATEGORY" val="custom"/>
  <p:tag name="KSO_WM_TEMPLATE_INDEX" val="20184557"/>
  <p:tag name="KSO_WM_UNIT_INDEX" val="4"/>
</p:tagLst>
</file>

<file path=ppt/tags/tag331.xml><?xml version="1.0" encoding="utf-8"?>
<p:tagLst xmlns:p="http://schemas.openxmlformats.org/presentationml/2006/main">
  <p:tag name="KSO_WM_TAG_VERSION" val="1.0"/>
  <p:tag name="KSO_WM_BEAUTIFY_FLAG" val="#wm#"/>
  <p:tag name="KSO_WM_UNIT_TYPE" val="i"/>
  <p:tag name="KSO_WM_UNIT_ID" val="custom20184557_18*i*5"/>
  <p:tag name="KSO_WM_TEMPLATE_CATEGORY" val="custom"/>
  <p:tag name="KSO_WM_TEMPLATE_INDEX" val="20184557"/>
  <p:tag name="KSO_WM_UNIT_INDEX" val="5"/>
</p:tagLst>
</file>

<file path=ppt/tags/tag33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a"/>
  <p:tag name="KSO_WM_UNIT_INDEX" val="2_1"/>
  <p:tag name="KSO_WM_UNIT_LAYERLEVEL" val="1_1"/>
  <p:tag name="KSO_WM_UNIT_VALUE" val="10"/>
  <p:tag name="KSO_WM_UNIT_HIGHLIGHT" val="0"/>
  <p:tag name="KSO_WM_UNIT_COMPATIBLE" val="0"/>
  <p:tag name="KSO_WM_UNIT_CLEAR" val="0"/>
  <p:tag name="KSO_WM_UNIT_PRESET_TEXT_INDEX" val="3"/>
  <p:tag name="KSO_WM_UNIT_PRESET_TEXT_LEN" val="12"/>
  <p:tag name="KSO_WM_UNIT_ID" val="custom20184557_18*h_a*2_1"/>
</p:tagLst>
</file>

<file path=ppt/tags/tag33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a"/>
  <p:tag name="KSO_WM_UNIT_INDEX" val="1_1"/>
  <p:tag name="KSO_WM_UNIT_LAYERLEVEL" val="1_1"/>
  <p:tag name="KSO_WM_UNIT_VALUE" val="10"/>
  <p:tag name="KSO_WM_UNIT_HIGHLIGHT" val="0"/>
  <p:tag name="KSO_WM_UNIT_COMPATIBLE" val="0"/>
  <p:tag name="KSO_WM_UNIT_CLEAR" val="0"/>
  <p:tag name="KSO_WM_UNIT_PRESET_TEXT_INDEX" val="3"/>
  <p:tag name="KSO_WM_UNIT_PRESET_TEXT_LEN" val="12"/>
  <p:tag name="KSO_WM_UNIT_ID" val="custom20184557_18*h_a*1_1"/>
</p:tagLst>
</file>

<file path=ppt/tags/tag33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f"/>
  <p:tag name="KSO_WM_UNIT_INDEX" val="1_1"/>
  <p:tag name="KSO_WM_UNIT_LAYERLEVEL" val="1_1"/>
  <p:tag name="KSO_WM_UNIT_VALUE" val="70"/>
  <p:tag name="KSO_WM_UNIT_HIGHLIGHT" val="0"/>
  <p:tag name="KSO_WM_UNIT_COMPATIBLE" val="0"/>
  <p:tag name="KSO_WM_UNIT_CLEAR" val="0"/>
  <p:tag name="KSO_WM_UNIT_PRESET_TEXT_INDEX" val="4"/>
  <p:tag name="KSO_WM_UNIT_PRESET_TEXT_LEN" val="83"/>
  <p:tag name="KSO_WM_UNIT_ID" val="custom20184557_18*h_f*1_1"/>
</p:tagLst>
</file>

<file path=ppt/tags/tag33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f"/>
  <p:tag name="KSO_WM_UNIT_INDEX" val="2_1"/>
  <p:tag name="KSO_WM_UNIT_LAYERLEVEL" val="1_1"/>
  <p:tag name="KSO_WM_UNIT_VALUE" val="77"/>
  <p:tag name="KSO_WM_UNIT_HIGHLIGHT" val="0"/>
  <p:tag name="KSO_WM_UNIT_COMPATIBLE" val="0"/>
  <p:tag name="KSO_WM_UNIT_CLEAR" val="0"/>
  <p:tag name="KSO_WM_UNIT_PRESET_TEXT_INDEX" val="4"/>
  <p:tag name="KSO_WM_UNIT_PRESET_TEXT_LEN" val="83"/>
  <p:tag name="KSO_WM_UNIT_ID" val="custom20184557_18*h_f*2_1"/>
</p:tagLst>
</file>

<file path=ppt/tags/tag33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LAYERLEVEL" val="1"/>
  <p:tag name="KSO_WM_UNIT_VALUE" val="9"/>
  <p:tag name="KSO_WM_UNIT_ISCONTENTSTITLE" val="0"/>
  <p:tag name="KSO_WM_UNIT_HIGHLIGHT" val="0"/>
  <p:tag name="KSO_WM_UNIT_COMPATIBLE" val="0"/>
  <p:tag name="KSO_WM_UNIT_CLEAR" val="0"/>
  <p:tag name="KSO_WM_UNIT_PRESET_TEXT_INDEX" val="3"/>
  <p:tag name="KSO_WM_UNIT_PRESET_TEXT_LEN" val="12"/>
  <p:tag name="KSO_WM_UNIT_ID" val="custom20184557_18*a*1"/>
</p:tagLst>
</file>

<file path=ppt/tags/tag337.xml><?xml version="1.0" encoding="utf-8"?>
<p:tagLst xmlns:p="http://schemas.openxmlformats.org/presentationml/2006/main">
  <p:tag name="KSO_WM_TAG_VERSION" val="1.0"/>
  <p:tag name="KSO_WM_BEAUTIFY_FLAG" val="#wm#"/>
  <p:tag name="KSO_WM_UNIT_TYPE" val="i"/>
  <p:tag name="KSO_WM_UNIT_ID" val="custom20184557_18*i*11"/>
  <p:tag name="KSO_WM_TEMPLATE_CATEGORY" val="custom"/>
  <p:tag name="KSO_WM_TEMPLATE_INDEX" val="20184557"/>
  <p:tag name="KSO_WM_UNIT_INDEX" val="11"/>
</p:tagLst>
</file>

<file path=ppt/tags/tag33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d"/>
  <p:tag name="KSO_WM_UNIT_INDEX" val="1"/>
  <p:tag name="KSO_WM_UNIT_ID" val="custom20184557_18*d*1"/>
  <p:tag name="KSO_WM_UNIT_LAYERLEVEL" val="1"/>
  <p:tag name="KSO_WM_UNIT_VALUE" val="1082*1057"/>
  <p:tag name="KSO_WM_UNIT_HIGHLIGHT" val="0"/>
  <p:tag name="KSO_WM_UNIT_COMPATIBLE" val="0"/>
  <p:tag name="KSO_WM_UNIT_CLEAR" val="0"/>
</p:tagLst>
</file>

<file path=ppt/tags/tag339.xml><?xml version="1.0" encoding="utf-8"?>
<p:tagLst xmlns:p="http://schemas.openxmlformats.org/presentationml/2006/main">
  <p:tag name="KSO_WM_TAG_VERSION" val="1.0"/>
  <p:tag name="KSO_WM_SLIDE_ITEM_CNT" val="3"/>
  <p:tag name="KSO_WM_SLIDE_LAYOUT" val="a_h_d"/>
  <p:tag name="KSO_WM_SLIDE_LAYOUT_CNT" val="1_2_1"/>
  <p:tag name="KSO_WM_SLIDE_TYPE" val="text"/>
  <p:tag name="KSO_WM_BEAUTIFY_FLAG" val="#wm#"/>
  <p:tag name="KSO_WM_SLIDE_POSITION" val="66*128"/>
  <p:tag name="KSO_WM_SLIDE_SIZE" val="826*306"/>
  <p:tag name="KSO_WM_COMBINE_RELATE_SLIDE_ID" val="background20180947_8"/>
  <p:tag name="KSO_WM_TEMPLATE_CATEGORY" val="custom"/>
  <p:tag name="KSO_WM_TEMPLATE_INDEX" val="20184557"/>
  <p:tag name="KSO_WM_SLIDE_ID" val="custom20184557_18"/>
  <p:tag name="KSO_WM_SLIDE_INDEX" val="18"/>
  <p:tag name="KSO_WM_TEMPLATE_SUBCATEGORY" val="combine"/>
  <p:tag name="KSO_WM_SLIDE_SUBTYPE" val="picTxt"/>
</p:tagLst>
</file>

<file path=ppt/tags/tag34.xml><?xml version="1.0" encoding="utf-8"?>
<p:tagLst xmlns:p="http://schemas.openxmlformats.org/presentationml/2006/main">
  <p:tag name="KSO_WM_TAG_VERSION" val="1.0"/>
  <p:tag name="KSO_WM_BEAUTIFY_FLAG" val="#wm#"/>
  <p:tag name="KSO_WM_UNIT_TYPE" val="i"/>
  <p:tag name="KSO_WM_UNIT_ID" val="257*i*33"/>
  <p:tag name="KSO_WM_TEMPLATE_CATEGORY" val="custom"/>
  <p:tag name="KSO_WM_TEMPLATE_INDEX" val="9160213"/>
</p:tagLst>
</file>

<file path=ppt/tags/tag340.xml><?xml version="1.0" encoding="utf-8"?>
<p:tagLst xmlns:p="http://schemas.openxmlformats.org/presentationml/2006/main">
  <p:tag name="KSO_WM_TAG_VERSION" val="1.0"/>
  <p:tag name="KSO_WM_BEAUTIFY_FLAG" val="#wm#"/>
  <p:tag name="KSO_WM_TEMPLATE_CATEGORY" val="custom"/>
  <p:tag name="KSO_WM_TEMPLATE_INDEX" val="20182348"/>
  <p:tag name="KSO_WM_UNIT_TYPE" val="a"/>
  <p:tag name="KSO_WM_UNIT_INDEX" val="1"/>
  <p:tag name="KSO_WM_UNIT_ID" val="custom20182348_11*a*1"/>
  <p:tag name="KSO_WM_UNIT_LAYERLEVEL" val="1"/>
  <p:tag name="KSO_WM_UNIT_VALUE" val="10"/>
  <p:tag name="KSO_WM_UNIT_ISCONTENTSTITLE" val="0"/>
  <p:tag name="KSO_WM_UNIT_HIGHLIGHT" val="0"/>
  <p:tag name="KSO_WM_UNIT_COMPATIBLE" val="0"/>
  <p:tag name="KSO_WM_UNIT_CLEAR" val="0"/>
  <p:tag name="KSO_WM_UNIT_PRESET_TEXT" val="请输入章节标题"/>
</p:tagLst>
</file>

<file path=ppt/tags/tag341.xml><?xml version="1.0" encoding="utf-8"?>
<p:tagLst xmlns:p="http://schemas.openxmlformats.org/presentationml/2006/main">
  <p:tag name="KSO_WM_TAG_VERSION" val="1.0"/>
  <p:tag name="KSO_WM_BEAUTIFY_FLAG" val="#wm#"/>
  <p:tag name="KSO_WM_TEMPLATE_CATEGORY" val="custom"/>
  <p:tag name="KSO_WM_TEMPLATE_INDEX" val="20182348"/>
  <p:tag name="KSO_WM_UNIT_TYPE" val="b"/>
  <p:tag name="KSO_WM_UNIT_INDEX" val="1"/>
  <p:tag name="KSO_WM_UNIT_ID" val="custom20182348_11*b*1"/>
  <p:tag name="KSO_WM_UNIT_LAYERLEVEL" val="1"/>
  <p:tag name="KSO_WM_UNIT_VALUE" val="28"/>
  <p:tag name="KSO_WM_UNIT_ISCONTENTSTITLE" val="0"/>
  <p:tag name="KSO_WM_UNIT_HIGHLIGHT" val="0"/>
  <p:tag name="KSO_WM_UNIT_COMPATIBLE" val="0"/>
  <p:tag name="KSO_WM_UNIT_CLEAR" val="0"/>
  <p:tag name="KSO_WM_UNIT_PRESET_TEXT_INDEX" val="1"/>
  <p:tag name="KSO_WM_UNIT_PRESET_TEXT_LEN" val="10"/>
</p:tagLst>
</file>

<file path=ppt/tags/tag342.xml><?xml version="1.0" encoding="utf-8"?>
<p:tagLst xmlns:p="http://schemas.openxmlformats.org/presentationml/2006/main">
  <p:tag name="KSO_WM_TEMPLATE_CATEGORY" val="custom"/>
  <p:tag name="KSO_WM_TEMPLATE_INDEX" val="20182348"/>
  <p:tag name="KSO_WM_TAG_VERSION" val="1.0"/>
  <p:tag name="KSO_WM_SLIDE_ID" val="custom20182348_11"/>
  <p:tag name="KSO_WM_SLIDE_INDEX" val="11"/>
  <p:tag name="KSO_WM_SLIDE_ITEM_CNT" val="2"/>
  <p:tag name="KSO_WM_SLIDE_LAYOUT" val="a_b"/>
  <p:tag name="KSO_WM_SLIDE_LAYOUT_CNT" val="1_1"/>
  <p:tag name="KSO_WM_SLIDE_TYPE" val="sectionTitle"/>
  <p:tag name="KSO_WM_BEAUTIFY_FLAG" val="#wm#"/>
</p:tagLst>
</file>

<file path=ppt/tags/tag343.xml><?xml version="1.0" encoding="utf-8"?>
<p:tagLst xmlns:p="http://schemas.openxmlformats.org/presentationml/2006/main">
  <p:tag name="KSO_WM_TAG_VERSION" val="1.0"/>
  <p:tag name="KSO_WM_BEAUTIFY_FLAG" val="#wm#"/>
  <p:tag name="KSO_WM_TEMPLATE_CATEGORY" val="diagram"/>
  <p:tag name="KSO_WM_TEMPLATE_INDEX" val="169442"/>
  <p:tag name="KSO_WM_UNIT_TYPE" val="a"/>
  <p:tag name="KSO_WM_UNIT_INDEX" val="1"/>
  <p:tag name="KSO_WM_UNIT_CLEAR" val="1"/>
  <p:tag name="KSO_WM_UNIT_LAYERLEVEL" val="1"/>
  <p:tag name="KSO_WM_UNIT_VALUE" val="26"/>
  <p:tag name="KSO_WM_UNIT_ISCONTENTSTITLE" val="0"/>
  <p:tag name="KSO_WM_UNIT_HIGHLIGHT" val="0"/>
  <p:tag name="KSO_WM_UNIT_COMPATIBLE" val="0"/>
  <p:tag name="KSO_WM_UNIT_ID" val="custom160034_17*a*1"/>
  <p:tag name="KSO_WM_UNIT_PRESET_TEXT_INDEX" val="0"/>
  <p:tag name="KSO_WM_UNIT_PRESET_TEXT_LEN" val="9"/>
</p:tagLst>
</file>

<file path=ppt/tags/tag344.xml><?xml version="1.0" encoding="utf-8"?>
<p:tagLst xmlns:p="http://schemas.openxmlformats.org/presentationml/2006/main">
  <p:tag name="KSO_WM_TAG_VERSION" val="1.0"/>
  <p:tag name="KSO_WM_BEAUTIFY_FLAG" val="#wm#"/>
  <p:tag name="KSO_WM_TEMPLATE_CATEGORY" val="diagram"/>
  <p:tag name="KSO_WM_TEMPLATE_INDEX" val="169442"/>
  <p:tag name="KSO_WM_UNIT_TYPE" val="f"/>
  <p:tag name="KSO_WM_UNIT_INDEX" val="1"/>
  <p:tag name="KSO_WM_UNIT_CLEAR" val="1"/>
  <p:tag name="KSO_WM_UNIT_LAYERLEVEL" val="1"/>
  <p:tag name="KSO_WM_UNIT_VALUE" val="220"/>
  <p:tag name="KSO_WM_UNIT_HIGHLIGHT" val="0"/>
  <p:tag name="KSO_WM_UNIT_COMPATIBLE" val="0"/>
  <p:tag name="KSO_WM_UNIT_ID" val="custom160034_17*f*1"/>
  <p:tag name="KSO_WM_UNIT_PRESET_TEXT_INDEX" val="6"/>
  <p:tag name="KSO_WM_UNIT_PRESET_TEXT_LEN" val="50"/>
</p:tagLst>
</file>

<file path=ppt/tags/tag345.xml><?xml version="1.0" encoding="utf-8"?>
<p:tagLst xmlns:p="http://schemas.openxmlformats.org/presentationml/2006/main">
  <p:tag name="KSO_WM_TAG_VERSION" val="1.0"/>
  <p:tag name="KSO_WM_BEAUTIFY_FLAG" val="#wm#"/>
  <p:tag name="KSO_WM_TEMPLATE_CATEGORY" val="diagram"/>
  <p:tag name="KSO_WM_TEMPLATE_INDEX" val="169442"/>
  <p:tag name="KSO_WM_UNIT_TYPE" val="d"/>
  <p:tag name="KSO_WM_UNIT_INDEX" val="1"/>
  <p:tag name="KSO_WM_UNIT_CLEAR" val="0"/>
  <p:tag name="KSO_WM_UNIT_LAYERLEVEL" val="1"/>
  <p:tag name="KSO_WM_UNIT_VALUE" val="732*1132"/>
  <p:tag name="KSO_WM_UNIT_HIGHLIGHT" val="0"/>
  <p:tag name="KSO_WM_UNIT_COMPATIBLE" val="0"/>
  <p:tag name="KSO_WM_UNIT_ID" val="custom160034_17*d*1"/>
</p:tagLst>
</file>

<file path=ppt/tags/tag346.xml><?xml version="1.0" encoding="utf-8"?>
<p:tagLst xmlns:p="http://schemas.openxmlformats.org/presentationml/2006/main">
  <p:tag name="KSO_WM_TAG_VERSION" val="1.0"/>
  <p:tag name="KSO_WM_BEAUTIFY_FLAG" val="#wm#"/>
  <p:tag name="KSO_WM_TEMPLATE_CATEGORY" val="diagram"/>
  <p:tag name="KSO_WM_TEMPLATE_INDEX" val="169442"/>
  <p:tag name="KSO_WM_UNIT_TYPE" val="d"/>
  <p:tag name="KSO_WM_UNIT_INDEX" val="2"/>
  <p:tag name="KSO_WM_UNIT_CLEAR" val="0"/>
  <p:tag name="KSO_WM_UNIT_LAYERLEVEL" val="1"/>
  <p:tag name="KSO_WM_UNIT_VALUE" val="732*1132"/>
  <p:tag name="KSO_WM_UNIT_HIGHLIGHT" val="0"/>
  <p:tag name="KSO_WM_UNIT_COMPATIBLE" val="0"/>
  <p:tag name="KSO_WM_UNIT_ID" val="custom160034_17*d*2"/>
</p:tagLst>
</file>

<file path=ppt/tags/tag347.xml><?xml version="1.0" encoding="utf-8"?>
<p:tagLst xmlns:p="http://schemas.openxmlformats.org/presentationml/2006/main">
  <p:tag name="KSO_WM_SLIDE_ID" val="diagram169442_1"/>
  <p:tag name="KSO_WM_SLIDE_INDEX" val="1"/>
  <p:tag name="KSO_WM_SLIDE_LAYOUT" val="a_f_d"/>
  <p:tag name="KSO_WM_SLIDE_LAYOUT_CNT" val="1_1_2"/>
  <p:tag name="KSO_WM_SLIDE_TYPE" val="text"/>
  <p:tag name="KSO_WM_BEAUTIFY_FLAG" val="#wm#"/>
  <p:tag name="KSO_WM_SLIDE_POSITION" val="82*93"/>
  <p:tag name="KSO_WM_SLIDE_SIZE" val="831*427"/>
  <p:tag name="KSO_WM_SLIDE_ITEM_CNT" val="3"/>
  <p:tag name="KSO_WM_TEMPLATE_CATEGORY" val="custom"/>
  <p:tag name="KSO_WM_TEMPLATE_INDEX" val="20182348"/>
  <p:tag name="KSO_WM_TAG_VERSION" val="1.0"/>
</p:tagLst>
</file>

<file path=ppt/tags/tag348.xml><?xml version="1.0" encoding="utf-8"?>
<p:tagLst xmlns:p="http://schemas.openxmlformats.org/presentationml/2006/main">
  <p:tag name="KSO_WM_TAG_VERSION" val="1.0"/>
  <p:tag name="KSO_WM_BEAUTIFY_FLAG" val="#wm#"/>
  <p:tag name="KSO_WM_TEMPLATE_CATEGORY" val="custom"/>
  <p:tag name="KSO_WM_TEMPLATE_INDEX" val="160533"/>
  <p:tag name="KSO_WM_UNIT_TYPE" val="a"/>
  <p:tag name="KSO_WM_UNIT_INDEX" val="1"/>
  <p:tag name="KSO_WM_UNIT_ID" val="custom160533_1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533"/>
  <p:tag name="KSO_WM_UNIT_TYPE" val="b"/>
  <p:tag name="KSO_WM_UNIT_INDEX" val="1"/>
  <p:tag name="KSO_WM_UNIT_ID" val="custom160533_12*b*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p="http://schemas.openxmlformats.org/presentationml/2006/main">
  <p:tag name="KSO_WM_TAG_VERSION" val="1.0"/>
  <p:tag name="KSO_WM_BEAUTIFY_FLAG" val="#wm#"/>
  <p:tag name="KSO_WM_UNIT_TYPE" val="i"/>
  <p:tag name="KSO_WM_UNIT_ID" val="257*i*34"/>
  <p:tag name="KSO_WM_TEMPLATE_CATEGORY" val="custom"/>
  <p:tag name="KSO_WM_TEMPLATE_INDEX" val="9160213"/>
</p:tagLst>
</file>

<file path=ppt/tags/tag350.xml><?xml version="1.0" encoding="utf-8"?>
<p:tagLst xmlns:p="http://schemas.openxmlformats.org/presentationml/2006/main">
  <p:tag name="KSO_WM_TAG_VERSION" val="1.0"/>
  <p:tag name="KSO_WM_BEAUTIFY_FLAG" val="#wm#"/>
  <p:tag name="KSO_WM_UNIT_TYPE" val="i"/>
  <p:tag name="KSO_WM_UNIT_ID" val="custom160533_12*i*2"/>
  <p:tag name="KSO_WM_TEMPLATE_CATEGORY" val="custom"/>
  <p:tag name="KSO_WM_TEMPLATE_INDEX" val="160533"/>
  <p:tag name="KSO_WM_UNIT_INDEX" val="2"/>
</p:tagLst>
</file>

<file path=ppt/tags/tag351.xml><?xml version="1.0" encoding="utf-8"?>
<p:tagLst xmlns:p="http://schemas.openxmlformats.org/presentationml/2006/main">
  <p:tag name="MH" val="20150923172202"/>
  <p:tag name="MH_LIBRARY" val="GRAPHIC"/>
  <p:tag name="KSO_WM_TEMPLATE_CATEGORY" val="custom"/>
  <p:tag name="KSO_WM_TEMPLATE_INDEX" val="160533"/>
  <p:tag name="KSO_WM_TAG_VERSION" val="1.0"/>
  <p:tag name="KSO_WM_SLIDE_ID" val="custom160533_12"/>
  <p:tag name="KSO_WM_SLIDE_INDEX" val="12"/>
  <p:tag name="KSO_WM_SLIDE_ITEM_CNT" val="2"/>
  <p:tag name="KSO_WM_SLIDE_LAYOUT" val="a_b"/>
  <p:tag name="KSO_WM_SLIDE_LAYOUT_CNT" val="1_1"/>
  <p:tag name="KSO_WM_SLIDE_TYPE" val="sectionTitle"/>
  <p:tag name="KSO_WM_BEAUTIFY_FLAG" val="#wm#"/>
</p:tagLst>
</file>

<file path=ppt/tags/tag352.xml><?xml version="1.0" encoding="utf-8"?>
<p:tagLst xmlns:p="http://schemas.openxmlformats.org/presentationml/2006/main">
  <p:tag name="KSO_WM_UNIT_INDEX" val="1_1"/>
  <p:tag name="KSO_WM_UNIT_CLEAR" val="1"/>
  <p:tag name="KSO_WM_UNIT_LAYERLEVEL" val="1_1"/>
  <p:tag name="KSO_WM_DIAGRAM_GROUP_CODE" val="l1-1"/>
  <p:tag name="KSO_WM_TAG_VERSION" val="1.0"/>
  <p:tag name="KSO_WM_BEAUTIFY_FLAG" val="#wm#"/>
  <p:tag name="KSO_WM_UNIT_TYPE" val="i"/>
  <p:tag name="KSO_WM_UNIT_ID" val="diagram169115_1*i*0"/>
  <p:tag name="KSO_WM_TEMPLATE_CATEGORY" val="diagram"/>
  <p:tag name="KSO_WM_TEMPLATE_INDEX" val="169115"/>
  <p:tag name="KSO_WM_UNIT_FILL_FORE_SCHEMECOLOR_INDEX" val="5"/>
  <p:tag name="KSO_WM_UNIT_FILL_TYPE" val="1"/>
  <p:tag name="KSO_WM_UNIT_TEXT_FILL_FORE_SCHEMECOLOR_INDEX" val="14"/>
  <p:tag name="KSO_WM_UNIT_TEXT_FILL_TYPE" val="1"/>
  <p:tag name="KSO_WM_UNIT_USESOURCEFORMAT_APPLY" val="0"/>
</p:tagLst>
</file>

<file path=ppt/tags/tag353.xml><?xml version="1.0" encoding="utf-8"?>
<p:tagLst xmlns:p="http://schemas.openxmlformats.org/presentationml/2006/main">
  <p:tag name="KSO_WM_TAG_VERSION" val="1.0"/>
  <p:tag name="KSO_WM_BEAUTIFY_FLAG" val="#wm#"/>
  <p:tag name="KSO_WM_UNIT_TYPE" val="i"/>
  <p:tag name="KSO_WM_UNIT_ID" val="diagram169115_1*i*1"/>
  <p:tag name="KSO_WM_TEMPLATE_CATEGORY" val="diagram"/>
  <p:tag name="KSO_WM_TEMPLATE_INDEX" val="169115"/>
</p:tagLst>
</file>

<file path=ppt/tags/tag354.xml><?xml version="1.0" encoding="utf-8"?>
<p:tagLst xmlns:p="http://schemas.openxmlformats.org/presentationml/2006/main">
  <p:tag name="KSO_WM_UNIT_INDEX" val="1_2"/>
  <p:tag name="KSO_WM_UNIT_CLEAR" val="1"/>
  <p:tag name="KSO_WM_UNIT_LAYERLEVEL" val="1_1"/>
  <p:tag name="KSO_WM_DIAGRAM_GROUP_CODE" val="l1-1"/>
  <p:tag name="KSO_WM_TAG_VERSION" val="1.0"/>
  <p:tag name="KSO_WM_BEAUTIFY_FLAG" val="#wm#"/>
  <p:tag name="KSO_WM_UNIT_TYPE" val="i"/>
  <p:tag name="KSO_WM_UNIT_ID" val="diagram169115_1*i*2"/>
  <p:tag name="KSO_WM_TEMPLATE_CATEGORY" val="diagram"/>
  <p:tag name="KSO_WM_TEMPLATE_INDEX" val="169115"/>
  <p:tag name="KSO_WM_UNIT_LINE_FORE_SCHEMECOLOR_INDEX" val="5"/>
  <p:tag name="KSO_WM_UNIT_LINE_FILL_TYPE" val="2"/>
  <p:tag name="KSO_WM_UNIT_TEXT_FILL_FORE_SCHEMECOLOR_INDEX" val="2"/>
  <p:tag name="KSO_WM_UNIT_TEXT_FILL_TYPE" val="1"/>
  <p:tag name="KSO_WM_UNIT_USESOURCEFORMAT_APPLY" val="0"/>
</p:tagLst>
</file>

<file path=ppt/tags/tag355.xml><?xml version="1.0" encoding="utf-8"?>
<p:tagLst xmlns:p="http://schemas.openxmlformats.org/presentationml/2006/main">
  <p:tag name="KSO_WM_UNIT_INDEX" val="1_3"/>
  <p:tag name="KSO_WM_UNIT_CLEAR" val="1"/>
  <p:tag name="KSO_WM_UNIT_LAYERLEVEL" val="1_1"/>
  <p:tag name="KSO_WM_DIAGRAM_GROUP_CODE" val="l1-1"/>
  <p:tag name="KSO_WM_TAG_VERSION" val="1.0"/>
  <p:tag name="KSO_WM_BEAUTIFY_FLAG" val="#wm#"/>
  <p:tag name="KSO_WM_UNIT_TYPE" val="i"/>
  <p:tag name="KSO_WM_UNIT_ID" val="diagram169115_1*i*3"/>
  <p:tag name="KSO_WM_TEMPLATE_CATEGORY" val="diagram"/>
  <p:tag name="KSO_WM_TEMPLATE_INDEX" val="169115"/>
  <p:tag name="KSO_WM_UNIT_FILL_FORE_SCHEMECOLOR_INDEX" val="5"/>
  <p:tag name="KSO_WM_UNIT_FILL_TYPE" val="1"/>
  <p:tag name="KSO_WM_UNIT_TEXT_FILL_FORE_SCHEMECOLOR_INDEX" val="14"/>
  <p:tag name="KSO_WM_UNIT_TEXT_FILL_TYPE" val="1"/>
  <p:tag name="KSO_WM_UNIT_USESOURCEFORMAT_APPLY" val="0"/>
</p:tagLst>
</file>

<file path=ppt/tags/tag356.xml><?xml version="1.0" encoding="utf-8"?>
<p:tagLst xmlns:p="http://schemas.openxmlformats.org/presentationml/2006/main">
  <p:tag name="KSO_WM_UNIT_INDEX" val="1_4"/>
  <p:tag name="KSO_WM_UNIT_CLEAR" val="1"/>
  <p:tag name="KSO_WM_UNIT_LAYERLEVEL" val="1_1"/>
  <p:tag name="KSO_WM_DIAGRAM_GROUP_CODE" val="l1-1"/>
  <p:tag name="KSO_WM_TAG_VERSION" val="1.0"/>
  <p:tag name="KSO_WM_BEAUTIFY_FLAG" val="#wm#"/>
  <p:tag name="KSO_WM_UNIT_TYPE" val="i"/>
  <p:tag name="KSO_WM_UNIT_ID" val="diagram169115_1*i*4"/>
  <p:tag name="KSO_WM_TEMPLATE_CATEGORY" val="diagram"/>
  <p:tag name="KSO_WM_TEMPLATE_INDEX" val="169115"/>
  <p:tag name="KSO_WM_UNIT_FILL_FORE_SCHEMECOLOR_INDEX" val="5"/>
  <p:tag name="KSO_WM_UNIT_FILL_TYPE" val="1"/>
  <p:tag name="KSO_WM_UNIT_TEXT_FILL_FORE_SCHEMECOLOR_INDEX" val="2"/>
  <p:tag name="KSO_WM_UNIT_TEXT_FILL_TYPE" val="1"/>
  <p:tag name="KSO_WM_UNIT_USESOURCEFORMAT_APPLY" val="0"/>
</p:tagLst>
</file>

<file path=ppt/tags/tag357.xml><?xml version="1.0" encoding="utf-8"?>
<p:tagLst xmlns:p="http://schemas.openxmlformats.org/presentationml/2006/main">
  <p:tag name="KSO_WM_UNIT_INDEX" val="1_5"/>
  <p:tag name="KSO_WM_UNIT_CLEAR" val="1"/>
  <p:tag name="KSO_WM_UNIT_LAYERLEVEL" val="1_1"/>
  <p:tag name="KSO_WM_DIAGRAM_GROUP_CODE" val="l1-1"/>
  <p:tag name="KSO_WM_TAG_VERSION" val="1.0"/>
  <p:tag name="KSO_WM_BEAUTIFY_FLAG" val="#wm#"/>
  <p:tag name="KSO_WM_UNIT_TYPE" val="i"/>
  <p:tag name="KSO_WM_UNIT_ID" val="diagram169115_1*i*5"/>
  <p:tag name="KSO_WM_TEMPLATE_CATEGORY" val="diagram"/>
  <p:tag name="KSO_WM_TEMPLATE_INDEX" val="169115"/>
  <p:tag name="KSO_WM_UNIT_FILL_FORE_SCHEMECOLOR_INDEX" val="5"/>
  <p:tag name="KSO_WM_UNIT_FILL_TYPE" val="1"/>
  <p:tag name="KSO_WM_UNIT_TEXT_FILL_FORE_SCHEMECOLOR_INDEX" val="2"/>
  <p:tag name="KSO_WM_UNIT_TEXT_FILL_TYPE" val="1"/>
  <p:tag name="KSO_WM_UNIT_USESOURCEFORMAT_APPLY" val="0"/>
</p:tagLst>
</file>

<file path=ppt/tags/tag358.xml><?xml version="1.0" encoding="utf-8"?>
<p:tagLst xmlns:p="http://schemas.openxmlformats.org/presentationml/2006/main">
  <p:tag name="KSO_WM_UNIT_INDEX" val="1_6"/>
  <p:tag name="KSO_WM_UNIT_CLEAR" val="1"/>
  <p:tag name="KSO_WM_UNIT_LAYERLEVEL" val="1_1"/>
  <p:tag name="KSO_WM_DIAGRAM_GROUP_CODE" val="l1-1"/>
  <p:tag name="KSO_WM_TAG_VERSION" val="1.0"/>
  <p:tag name="KSO_WM_BEAUTIFY_FLAG" val="#wm#"/>
  <p:tag name="KSO_WM_UNIT_TYPE" val="i"/>
  <p:tag name="KSO_WM_UNIT_ID" val="diagram169115_1*i*6"/>
  <p:tag name="KSO_WM_TEMPLATE_CATEGORY" val="diagram"/>
  <p:tag name="KSO_WM_TEMPLATE_INDEX" val="169115"/>
  <p:tag name="KSO_WM_UNIT_FILL_FORE_SCHEMECOLOR_INDEX" val="5"/>
  <p:tag name="KSO_WM_UNIT_FILL_TYPE" val="1"/>
  <p:tag name="KSO_WM_UNIT_TEXT_FILL_FORE_SCHEMECOLOR_INDEX" val="2"/>
  <p:tag name="KSO_WM_UNIT_TEXT_FILL_TYPE" val="1"/>
  <p:tag name="KSO_WM_UNIT_USESOURCEFORMAT_APPLY" val="0"/>
</p:tagLst>
</file>

<file path=ppt/tags/tag359.xml><?xml version="1.0" encoding="utf-8"?>
<p:tagLst xmlns:p="http://schemas.openxmlformats.org/presentationml/2006/main">
  <p:tag name="KSO_WM_TAG_VERSION" val="1.0"/>
  <p:tag name="KSO_WM_BEAUTIFY_FLAG" val="#wm#"/>
  <p:tag name="KSO_WM_TEMPLATE_CATEGORY" val="diagram"/>
  <p:tag name="KSO_WM_TEMPLATE_INDEX" val="169115"/>
  <p:tag name="KSO_WM_UNIT_TYPE" val="a"/>
  <p:tag name="KSO_WM_UNIT_INDEX" val="1"/>
  <p:tag name="KSO_WM_UNIT_ID" val="diagram169115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p="http://schemas.openxmlformats.org/presentationml/2006/main">
  <p:tag name="KSO_WM_TAG_VERSION" val="1.0"/>
  <p:tag name="KSO_WM_BEAUTIFY_FLAG" val="#wm#"/>
  <p:tag name="KSO_WM_UNIT_TYPE" val="i"/>
  <p:tag name="KSO_WM_UNIT_ID" val="257*i*1"/>
  <p:tag name="KSO_WM_TEMPLATE_CATEGORY" val="custom"/>
  <p:tag name="KSO_WM_TEMPLATE_INDEX" val="9160213"/>
</p:tagLst>
</file>

<file path=ppt/tags/tag360.xml><?xml version="1.0" encoding="utf-8"?>
<p:tagLst xmlns:p="http://schemas.openxmlformats.org/presentationml/2006/main">
  <p:tag name="KSO_WM_DIAGRAM_GROUP_CODE" val="l1-1"/>
  <p:tag name="KSO_WM_TAG_VERSION" val="1.0"/>
  <p:tag name="KSO_WM_BEAUTIFY_FLAG" val="#wm#"/>
  <p:tag name="KSO_WM_TEMPLATE_CATEGORY" val="diagram"/>
  <p:tag name="KSO_WM_TEMPLATE_INDEX" val="169115"/>
  <p:tag name="KSO_WM_UNIT_TYPE" val="f"/>
  <p:tag name="KSO_WM_UNIT_INDEX" val="1"/>
  <p:tag name="KSO_WM_UNIT_ID" val="diagram169115_1*f*1"/>
  <p:tag name="KSO_WM_UNIT_CLEAR" val="1"/>
  <p:tag name="KSO_WM_UNIT_LAYERLEVEL" val="1"/>
  <p:tag name="KSO_WM_UNIT_VALUE" val="80"/>
  <p:tag name="KSO_WM_UNIT_HIGHLIGHT" val="0"/>
  <p:tag name="KSO_WM_UNIT_COMPATIBLE" val="0"/>
  <p:tag name="KSO_WM_UNIT_PRESET_TEXT_INDEX" val="4"/>
  <p:tag name="KSO_WM_UNIT_PRESET_TEXT_LEN" val="27"/>
  <p:tag name="KSO_WM_UNIT_FILL_FORE_SCHEMECOLOR_INDEX" val="5"/>
  <p:tag name="KSO_WM_UNIT_FILL_TYPE" val="1"/>
  <p:tag name="KSO_WM_UNIT_TEXT_FILL_FORE_SCHEMECOLOR_INDEX" val="14"/>
  <p:tag name="KSO_WM_UNIT_TEXT_FILL_TYPE" val="1"/>
  <p:tag name="KSO_WM_UNIT_USESOURCEFORMAT_APPLY" val="0"/>
</p:tagLst>
</file>

<file path=ppt/tags/tag361.xml><?xml version="1.0" encoding="utf-8"?>
<p:tagLst xmlns:p="http://schemas.openxmlformats.org/presentationml/2006/main">
  <p:tag name="KSO_WM_DIAGRAM_GROUP_CODE" val="l1-1"/>
  <p:tag name="KSO_WM_TAG_VERSION" val="1.0"/>
  <p:tag name="KSO_WM_BEAUTIFY_FLAG" val="#wm#"/>
  <p:tag name="KSO_WM_TEMPLATE_CATEGORY" val="diagram"/>
  <p:tag name="KSO_WM_TEMPLATE_INDEX" val="169115"/>
  <p:tag name="KSO_WM_UNIT_TYPE" val="f"/>
  <p:tag name="KSO_WM_UNIT_INDEX" val="3"/>
  <p:tag name="KSO_WM_UNIT_ID" val="diagram169115_1*f*3"/>
  <p:tag name="KSO_WM_UNIT_CLEAR" val="1"/>
  <p:tag name="KSO_WM_UNIT_LAYERLEVEL" val="1"/>
  <p:tag name="KSO_WM_UNIT_VALUE" val="48"/>
  <p:tag name="KSO_WM_UNIT_HIGHLIGHT" val="0"/>
  <p:tag name="KSO_WM_UNIT_COMPATIBLE" val="0"/>
  <p:tag name="KSO_WM_UNIT_PRESET_TEXT_INDEX" val="4"/>
  <p:tag name="KSO_WM_UNIT_PRESET_TEXT_LEN" val="27"/>
  <p:tag name="KSO_WM_UNIT_FILL_FORE_SCHEMECOLOR_INDEX" val="5"/>
  <p:tag name="KSO_WM_UNIT_FILL_TYPE" val="1"/>
  <p:tag name="KSO_WM_UNIT_TEXT_FILL_FORE_SCHEMECOLOR_INDEX" val="14"/>
  <p:tag name="KSO_WM_UNIT_TEXT_FILL_TYPE" val="1"/>
  <p:tag name="KSO_WM_UNIT_USESOURCEFORMAT_APPLY" val="0"/>
</p:tagLst>
</file>

<file path=ppt/tags/tag362.xml><?xml version="1.0" encoding="utf-8"?>
<p:tagLst xmlns:p="http://schemas.openxmlformats.org/presentationml/2006/main">
  <p:tag name="KSO_WM_DIAGRAM_GROUP_CODE" val="l1-1"/>
  <p:tag name="KSO_WM_TAG_VERSION" val="1.0"/>
  <p:tag name="KSO_WM_BEAUTIFY_FLAG" val="#wm#"/>
  <p:tag name="KSO_WM_TEMPLATE_CATEGORY" val="diagram"/>
  <p:tag name="KSO_WM_TEMPLATE_INDEX" val="169115"/>
  <p:tag name="KSO_WM_UNIT_TYPE" val="f"/>
  <p:tag name="KSO_WM_UNIT_INDEX" val="2"/>
  <p:tag name="KSO_WM_UNIT_ID" val="diagram169115_1*f*2"/>
  <p:tag name="KSO_WM_UNIT_CLEAR" val="1"/>
  <p:tag name="KSO_WM_UNIT_LAYERLEVEL" val="1"/>
  <p:tag name="KSO_WM_UNIT_VALUE" val="63"/>
  <p:tag name="KSO_WM_UNIT_HIGHLIGHT" val="0"/>
  <p:tag name="KSO_WM_UNIT_COMPATIBLE" val="0"/>
  <p:tag name="KSO_WM_UNIT_PRESET_TEXT_INDEX" val="4"/>
  <p:tag name="KSO_WM_UNIT_PRESET_TEXT_LEN" val="27"/>
  <p:tag name="KSO_WM_UNIT_FILL_FORE_SCHEMECOLOR_INDEX" val="5"/>
  <p:tag name="KSO_WM_UNIT_FILL_TYPE" val="1"/>
  <p:tag name="KSO_WM_UNIT_TEXT_FILL_FORE_SCHEMECOLOR_INDEX" val="14"/>
  <p:tag name="KSO_WM_UNIT_TEXT_FILL_TYPE" val="1"/>
  <p:tag name="KSO_WM_UNIT_USESOURCEFORMAT_APPLY" val="0"/>
</p:tagLst>
</file>

<file path=ppt/tags/tag363.xml><?xml version="1.0" encoding="utf-8"?>
<p:tagLst xmlns:p="http://schemas.openxmlformats.org/presentationml/2006/main">
  <p:tag name="KSO_WM_TAG_VERSION" val="1.0"/>
  <p:tag name="KSO_WM_BEAUTIFY_FLAG" val="#wm#"/>
  <p:tag name="KSO_WM_TEMPLATE_CATEGORY" val="diagram"/>
  <p:tag name="KSO_WM_TEMPLATE_INDEX" val="169115"/>
  <p:tag name="KSO_WM_UNIT_TYPE" val="d"/>
  <p:tag name="KSO_WM_UNIT_INDEX" val="1"/>
  <p:tag name="KSO_WM_UNIT_ID" val="diagram169115_1*d*1"/>
  <p:tag name="KSO_WM_UNIT_CLEAR" val="0"/>
  <p:tag name="KSO_WM_UNIT_LAYERLEVEL" val="1"/>
  <p:tag name="KSO_WM_UNIT_VALUE" val="1135*1131"/>
  <p:tag name="KSO_WM_UNIT_HIGHLIGHT" val="0"/>
  <p:tag name="KSO_WM_UNIT_COMPATIBLE" val="0"/>
</p:tagLst>
</file>

<file path=ppt/tags/tag364.xml><?xml version="1.0" encoding="utf-8"?>
<p:tagLst xmlns:p="http://schemas.openxmlformats.org/presentationml/2006/main">
  <p:tag name="KSO_WM_UNIT_INDEX" val="1_7"/>
  <p:tag name="KSO_WM_UNIT_CLEAR" val="1"/>
  <p:tag name="KSO_WM_UNIT_LAYERLEVEL" val="1_1"/>
  <p:tag name="KSO_WM_DIAGRAM_GROUP_CODE" val="l1-1"/>
  <p:tag name="KSO_WM_TAG_VERSION" val="1.0"/>
  <p:tag name="KSO_WM_BEAUTIFY_FLAG" val="#wm#"/>
  <p:tag name="KSO_WM_UNIT_TYPE" val="i"/>
  <p:tag name="KSO_WM_UNIT_ID" val="diagram169115_1*i*12"/>
  <p:tag name="KSO_WM_TEMPLATE_CATEGORY" val="diagram"/>
  <p:tag name="KSO_WM_TEMPLATE_INDEX" val="169115"/>
  <p:tag name="KSO_WM_UNIT_LINE_FORE_SCHEMECOLOR_INDEX" val="5"/>
  <p:tag name="KSO_WM_UNIT_LINE_FILL_TYPE" val="2"/>
  <p:tag name="KSO_WM_UNIT_TEXT_FILL_FORE_SCHEMECOLOR_INDEX" val="2"/>
  <p:tag name="KSO_WM_UNIT_TEXT_FILL_TYPE" val="1"/>
  <p:tag name="KSO_WM_UNIT_USESOURCEFORMAT_APPLY" val="0"/>
</p:tagLst>
</file>

<file path=ppt/tags/tag365.xml><?xml version="1.0" encoding="utf-8"?>
<p:tagLst xmlns:p="http://schemas.openxmlformats.org/presentationml/2006/main">
  <p:tag name="KSO_WM_UNIT_INDEX" val="1_8"/>
  <p:tag name="KSO_WM_UNIT_CLEAR" val="1"/>
  <p:tag name="KSO_WM_UNIT_LAYERLEVEL" val="1_1"/>
  <p:tag name="KSO_WM_DIAGRAM_GROUP_CODE" val="l1-1"/>
  <p:tag name="KSO_WM_TAG_VERSION" val="1.0"/>
  <p:tag name="KSO_WM_BEAUTIFY_FLAG" val="#wm#"/>
  <p:tag name="KSO_WM_UNIT_TYPE" val="i"/>
  <p:tag name="KSO_WM_UNIT_ID" val="diagram169115_1*i*13"/>
  <p:tag name="KSO_WM_TEMPLATE_CATEGORY" val="diagram"/>
  <p:tag name="KSO_WM_TEMPLATE_INDEX" val="169115"/>
  <p:tag name="KSO_WM_UNIT_LINE_FORE_SCHEMECOLOR_INDEX" val="5"/>
  <p:tag name="KSO_WM_UNIT_LINE_FILL_TYPE" val="2"/>
  <p:tag name="KSO_WM_UNIT_TEXT_FILL_FORE_SCHEMECOLOR_INDEX" val="2"/>
  <p:tag name="KSO_WM_UNIT_TEXT_FILL_TYPE" val="1"/>
  <p:tag name="KSO_WM_UNIT_USESOURCEFORMAT_APPLY" val="0"/>
</p:tagLst>
</file>

<file path=ppt/tags/tag366.xml><?xml version="1.0" encoding="utf-8"?>
<p:tagLst xmlns:p="http://schemas.openxmlformats.org/presentationml/2006/main">
  <p:tag name="KSO_WM_UNIT_INDEX" val="1_9"/>
  <p:tag name="KSO_WM_UNIT_CLEAR" val="1"/>
  <p:tag name="KSO_WM_UNIT_LAYERLEVEL" val="1_1"/>
  <p:tag name="KSO_WM_DIAGRAM_GROUP_CODE" val="l1-1"/>
  <p:tag name="KSO_WM_TAG_VERSION" val="1.0"/>
  <p:tag name="KSO_WM_BEAUTIFY_FLAG" val="#wm#"/>
  <p:tag name="KSO_WM_UNIT_TYPE" val="i"/>
  <p:tag name="KSO_WM_UNIT_ID" val="diagram169115_1*i*14"/>
  <p:tag name="KSO_WM_TEMPLATE_CATEGORY" val="diagram"/>
  <p:tag name="KSO_WM_TEMPLATE_INDEX" val="169115"/>
  <p:tag name="KSO_WM_UNIT_LINE_FORE_SCHEMECOLOR_INDEX" val="5"/>
  <p:tag name="KSO_WM_UNIT_LINE_FILL_TYPE" val="2"/>
  <p:tag name="KSO_WM_UNIT_TEXT_FILL_FORE_SCHEMECOLOR_INDEX" val="2"/>
  <p:tag name="KSO_WM_UNIT_TEXT_FILL_TYPE" val="1"/>
  <p:tag name="KSO_WM_UNIT_USESOURCEFORMAT_APPLY" val="0"/>
</p:tagLst>
</file>

<file path=ppt/tags/tag367.xml><?xml version="1.0" encoding="utf-8"?>
<p:tagLst xmlns:p="http://schemas.openxmlformats.org/presentationml/2006/main">
  <p:tag name="KSO_WM_UNIT_INDEX" val="1_10"/>
  <p:tag name="KSO_WM_UNIT_CLEAR" val="1"/>
  <p:tag name="KSO_WM_UNIT_LAYERLEVEL" val="1_1"/>
  <p:tag name="KSO_WM_DIAGRAM_GROUP_CODE" val="l1-1"/>
  <p:tag name="KSO_WM_TAG_VERSION" val="1.0"/>
  <p:tag name="KSO_WM_BEAUTIFY_FLAG" val="#wm#"/>
  <p:tag name="KSO_WM_UNIT_TYPE" val="i"/>
  <p:tag name="KSO_WM_UNIT_ID" val="diagram169115_1*i*15"/>
  <p:tag name="KSO_WM_TEMPLATE_CATEGORY" val="diagram"/>
  <p:tag name="KSO_WM_TEMPLATE_INDEX" val="169115"/>
  <p:tag name="KSO_WM_UNIT_LINE_FORE_SCHEMECOLOR_INDEX" val="5"/>
  <p:tag name="KSO_WM_UNIT_LINE_FILL_TYPE" val="2"/>
  <p:tag name="KSO_WM_UNIT_TEXT_FILL_FORE_SCHEMECOLOR_INDEX" val="2"/>
  <p:tag name="KSO_WM_UNIT_TEXT_FILL_TYPE" val="1"/>
  <p:tag name="KSO_WM_UNIT_USESOURCEFORMAT_APPLY" val="0"/>
</p:tagLst>
</file>

<file path=ppt/tags/tag368.xml><?xml version="1.0" encoding="utf-8"?>
<p:tagLst xmlns:p="http://schemas.openxmlformats.org/presentationml/2006/main">
  <p:tag name="KSO_WM_TAG_VERSION" val="1.0"/>
  <p:tag name="KSO_WM_BEAUTIFY_FLAG" val="#wm#"/>
  <p:tag name="KSO_WM_TEMPLATE_CATEGORY" val="diagram"/>
  <p:tag name="KSO_WM_TEMPLATE_INDEX" val="169115"/>
  <p:tag name="KSO_WM_UNIT_TYPE" val="b"/>
  <p:tag name="KSO_WM_UNIT_INDEX" val="1"/>
  <p:tag name="KSO_WM_UNIT_ID" val="diagram169115_1*b*1"/>
  <p:tag name="KSO_WM_UNIT_CLEAR" val="1"/>
  <p:tag name="KSO_WM_UNIT_LAYERLEVEL" val="1"/>
  <p:tag name="KSO_WM_UNIT_VALUE" val="9"/>
  <p:tag name="KSO_WM_UNIT_ISCONTENTSTITLE" val="0"/>
  <p:tag name="KSO_WM_UNIT_HIGHLIGHT" val="0"/>
  <p:tag name="KSO_WM_UNIT_COMPATIBLE" val="0"/>
  <p:tag name="KSO_WM_UNIT_PRESET_TEXT_INDEX" val="3"/>
  <p:tag name="KSO_WM_UNIT_PRESET_TEXT_LEN" val="17"/>
</p:tagLst>
</file>

<file path=ppt/tags/tag369.xml><?xml version="1.0" encoding="utf-8"?>
<p:tagLst xmlns:p="http://schemas.openxmlformats.org/presentationml/2006/main">
  <p:tag name="KSO_WM_TEMPLATE_CATEGORY" val="custom"/>
  <p:tag name="KSO_WM_TEMPLATE_INDEX" val="160533"/>
  <p:tag name="KSO_WM_SLIDE_ID" val="diagram169115_1"/>
  <p:tag name="KSO_WM_SLIDE_INDEX" val="1"/>
  <p:tag name="KSO_WM_SLIDE_ITEM_CNT" val="3"/>
  <p:tag name="KSO_WM_SLIDE_LAYOUT" val="a_b_d_f"/>
  <p:tag name="KSO_WM_SLIDE_LAYOUT_CNT" val="1_1_1_3"/>
  <p:tag name="KSO_WM_SLIDE_TYPE" val="text"/>
  <p:tag name="KSO_WM_BEAUTIFY_FLAG" val="#wm#"/>
  <p:tag name="KSO_WM_SLIDE_POSITION" val="88*8"/>
  <p:tag name="KSO_WM_SLIDE_SIZE" val="792*513"/>
  <p:tag name="KSO_WM_TAG_VERSION" val="1.0"/>
</p:tagLst>
</file>

<file path=ppt/tags/tag37.xml><?xml version="1.0" encoding="utf-8"?>
<p:tagLst xmlns:p="http://schemas.openxmlformats.org/presentationml/2006/main">
  <p:tag name="KSO_WM_TAG_VERSION" val="1.0"/>
  <p:tag name="KSO_WM_TEMPLATE_CATEGORY" val="custom"/>
  <p:tag name="KSO_WM_TEMPLATE_INDEX" val="160533"/>
</p:tagLst>
</file>

<file path=ppt/tags/tag370.xml><?xml version="1.0" encoding="utf-8"?>
<p:tagLst xmlns:p="http://schemas.openxmlformats.org/presentationml/2006/main">
  <p:tag name="KSO_WM_TEMPLATE_CATEGORY" val="custom"/>
  <p:tag name="KSO_WM_TEMPLATE_INDEX" val="20182772"/>
  <p:tag name="KSO_WM_UNIT_TYPE" val="e"/>
  <p:tag name="KSO_WM_UNIT_INDEX" val="1"/>
  <p:tag name="KSO_WM_UNIT_ID" val="custom20182772_12*e*1"/>
  <p:tag name="KSO_WM_UNIT_LAYERLEVEL" val="1"/>
  <p:tag name="KSO_WM_UNIT_VALUE" val="5"/>
  <p:tag name="KSO_WM_UNIT_HIGHLIGHT" val="0"/>
  <p:tag name="KSO_WM_UNIT_COMPATIBLE" val="1"/>
  <p:tag name="KSO_WM_UNIT_CLEAR" val="0"/>
  <p:tag name="KSO_WM_BEAUTIFY_FLAG" val="#wm#"/>
  <p:tag name="KSO_WM_TAG_VERSION" val="1.0"/>
  <p:tag name="KSO_WM_UNIT_PRESET_TEXT" val="PART ONE"/>
</p:tagLst>
</file>

<file path=ppt/tags/tag371.xml><?xml version="1.0" encoding="utf-8"?>
<p:tagLst xmlns:p="http://schemas.openxmlformats.org/presentationml/2006/main">
  <p:tag name="KSO_WM_TEMPLATE_CATEGORY" val="custom"/>
  <p:tag name="KSO_WM_TEMPLATE_INDEX" val="20182772"/>
  <p:tag name="KSO_WM_UNIT_TYPE" val="f"/>
  <p:tag name="KSO_WM_UNIT_INDEX" val="1"/>
  <p:tag name="KSO_WM_UNIT_ID" val="custom20182772_12*f*1"/>
  <p:tag name="KSO_WM_UNIT_LAYERLEVEL" val="1"/>
  <p:tag name="KSO_WM_UNIT_VALUE" val="54"/>
  <p:tag name="KSO_WM_UNIT_HIGHLIGHT" val="0"/>
  <p:tag name="KSO_WM_UNIT_COMPATIBLE" val="0"/>
  <p:tag name="KSO_WM_UNIT_CLEAR" val="0"/>
  <p:tag name="KSO_WM_BEAUTIFY_FLAG" val="#wm#"/>
  <p:tag name="KSO_WM_TAG_VERSION" val="1.0"/>
  <p:tag name="KSO_WM_UNIT_PRESET_TEXT" val="The difference in desires of presenters and audiences has become more noticeable.The difference"/>
</p:tagLst>
</file>

<file path=ppt/tags/tag372.xml><?xml version="1.0" encoding="utf-8"?>
<p:tagLst xmlns:p="http://schemas.openxmlformats.org/presentationml/2006/main">
  <p:tag name="KSO_WM_TEMPLATE_CATEGORY" val="custom"/>
  <p:tag name="KSO_WM_TEMPLATE_INDEX" val="20182772"/>
  <p:tag name="KSO_WM_UNIT_TYPE" val="a"/>
  <p:tag name="KSO_WM_UNIT_INDEX" val="1"/>
  <p:tag name="KSO_WM_UNIT_ID" val="custom20182772_12*a*1"/>
  <p:tag name="KSO_WM_UNIT_LAYERLEVEL" val="1"/>
  <p:tag name="KSO_WM_UNIT_VALUE" val="16"/>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373.xml><?xml version="1.0" encoding="utf-8"?>
<p:tagLst xmlns:p="http://schemas.openxmlformats.org/presentationml/2006/main">
  <p:tag name="KSO_WM_TEMPLATE_CATEGORY" val="custom"/>
  <p:tag name="KSO_WM_TEMPLATE_INDEX" val="20182772"/>
  <p:tag name="KSO_WM_TAG_VERSION" val="1.0"/>
  <p:tag name="KSO_WM_SLIDE_ID" val="custom20182772_12"/>
  <p:tag name="KSO_WM_SLIDE_INDEX" val="12"/>
  <p:tag name="KSO_WM_SLIDE_ITEM_CNT" val="2"/>
  <p:tag name="KSO_WM_SLIDE_LAYOUT" val="a_f_e"/>
  <p:tag name="KSO_WM_SLIDE_LAYOUT_CNT" val="1_1_1"/>
  <p:tag name="KSO_WM_SLIDE_TYPE" val="sectionTitle"/>
  <p:tag name="KSO_WM_BEAUTIFY_FLAG" val="#wm#"/>
</p:tagLst>
</file>

<file path=ppt/tags/tag374.xml><?xml version="1.0" encoding="utf-8"?>
<p:tagLst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342"/>
</p:tagLst>
</file>

<file path=ppt/tags/tag375.xml><?xml version="1.0" encoding="utf-8"?>
<p:tagLst xmlns:p="http://schemas.openxmlformats.org/presentationml/2006/main">
  <p:tag name="KSO_WM_TEMPLATE_CATEGORY" val="diagram"/>
  <p:tag name="KSO_WM_TEMPLATE_INDEX" val="169342"/>
  <p:tag name="KSO_WM_UNIT_TYPE" val="d"/>
  <p:tag name="KSO_WM_UNIT_INDEX" val="1"/>
  <p:tag name="KSO_WM_UNIT_ID" val="256*d*1"/>
  <p:tag name="KSO_WM_UNIT_CLEAR" val="0"/>
  <p:tag name="KSO_WM_UNIT_LAYERLEVEL" val="1"/>
  <p:tag name="KSO_WM_UNIT_VALUE" val="937*591"/>
  <p:tag name="KSO_WM_UNIT_HIGHLIGHT" val="0"/>
  <p:tag name="KSO_WM_UNIT_COMPATIBLE" val="0"/>
  <p:tag name="KSO_WM_BEAUTIFY_FLAG" val="#wm#"/>
  <p:tag name="KSO_WM_TAG_VERSION" val="1.0"/>
</p:tagLst>
</file>

<file path=ppt/tags/tag376.xml><?xml version="1.0" encoding="utf-8"?>
<p:tagLst xmlns:p="http://schemas.openxmlformats.org/presentationml/2006/main">
  <p:tag name="KSO_WM_TEMPLATE_CATEGORY" val="diagram"/>
  <p:tag name="KSO_WM_TEMPLATE_INDEX" val="169342"/>
  <p:tag name="KSO_WM_UNIT_TYPE" val="d"/>
  <p:tag name="KSO_WM_UNIT_INDEX" val="2"/>
  <p:tag name="KSO_WM_UNIT_ID" val="256*d*2"/>
  <p:tag name="KSO_WM_UNIT_CLEAR" val="0"/>
  <p:tag name="KSO_WM_UNIT_LAYERLEVEL" val="1"/>
  <p:tag name="KSO_WM_UNIT_VALUE" val="928*596"/>
  <p:tag name="KSO_WM_UNIT_HIGHLIGHT" val="0"/>
  <p:tag name="KSO_WM_UNIT_COMPATIBLE" val="0"/>
  <p:tag name="KSO_WM_BEAUTIFY_FLAG" val="#wm#"/>
  <p:tag name="KSO_WM_TAG_VERSION" val="1.0"/>
</p:tagLst>
</file>

<file path=ppt/tags/tag377.xml><?xml version="1.0" encoding="utf-8"?>
<p:tagLst xmlns:p="http://schemas.openxmlformats.org/presentationml/2006/main">
  <p:tag name="KSO_WM_TEMPLATE_CATEGORY" val="diagram"/>
  <p:tag name="KSO_WM_TEMPLATE_INDEX" val="169342"/>
  <p:tag name="KSO_WM_UNIT_TYPE" val="d"/>
  <p:tag name="KSO_WM_UNIT_INDEX" val="3"/>
  <p:tag name="KSO_WM_UNIT_ID" val="256*d*3"/>
  <p:tag name="KSO_WM_UNIT_CLEAR" val="0"/>
  <p:tag name="KSO_WM_UNIT_LAYERLEVEL" val="1"/>
  <p:tag name="KSO_WM_UNIT_VALUE" val="941*587"/>
  <p:tag name="KSO_WM_UNIT_HIGHLIGHT" val="0"/>
  <p:tag name="KSO_WM_UNIT_COMPATIBLE" val="0"/>
  <p:tag name="KSO_WM_BEAUTIFY_FLAG" val="#wm#"/>
  <p:tag name="KSO_WM_TAG_VERSION" val="1.0"/>
</p:tagLst>
</file>

<file path=ppt/tags/tag378.xml><?xml version="1.0" encoding="utf-8"?>
<p:tagLst xmlns:p="http://schemas.openxmlformats.org/presentationml/2006/main">
  <p:tag name="KSO_WM_TEMPLATE_CATEGORY" val="diagram"/>
  <p:tag name="KSO_WM_TEMPLATE_INDEX" val="169342"/>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BEAUTIFY_FLAG" val="#wm#"/>
  <p:tag name="KSO_WM_UNIT_PRESET_TEXT_INDEX" val="3"/>
  <p:tag name="KSO_WM_UNIT_PRESET_TEXT_LEN" val="17"/>
  <p:tag name="KSO_WM_TAG_VERSION" val="1.0"/>
</p:tagLst>
</file>

<file path=ppt/tags/tag379.xml><?xml version="1.0" encoding="utf-8"?>
<p:tagLst xmlns:p="http://schemas.openxmlformats.org/presentationml/2006/main">
  <p:tag name="KSO_WM_TEMPLATE_CATEGORY" val="custom"/>
  <p:tag name="KSO_WM_TEMPLATE_INDEX" val="20182772"/>
  <p:tag name="KSO_WM_SLIDE_ID" val="150995200"/>
  <p:tag name="KSO_WM_SLIDE_INDEX" val="1"/>
  <p:tag name="KSO_WM_SLIDE_ITEM_CNT" val="3"/>
  <p:tag name="KSO_WM_SLIDE_LAYOUT" val="a_d"/>
  <p:tag name="KSO_WM_SLIDE_LAYOUT_CNT" val="1_3"/>
  <p:tag name="KSO_WM_SLIDE_TYPE" val="text"/>
  <p:tag name="KSO_WM_BEAUTIFY_FLAG" val="#wm#"/>
  <p:tag name="KSO_WM_SLIDE_POSITION" val="212*168"/>
  <p:tag name="KSO_WM_SLIDE_SIZE" val="536*267"/>
  <p:tag name="KSO_WM_TAG_VERSION" val="1.0"/>
</p:tagLst>
</file>

<file path=ppt/tags/tag38.xml><?xml version="1.0" encoding="utf-8"?>
<p:tagLst xmlns:p="http://schemas.openxmlformats.org/presentationml/2006/main">
  <p:tag name="KSO_WM_TAG_VERSION" val="1.0"/>
  <p:tag name="KSO_WM_TEMPLATE_CATEGORY" val="custom"/>
  <p:tag name="KSO_WM_TEMPLATE_INDEX" val="160533"/>
</p:tagLst>
</file>

<file path=ppt/tags/tag380.xml><?xml version="1.0" encoding="utf-8"?>
<p:tagLst xmlns:p="http://schemas.openxmlformats.org/presentationml/2006/main">
  <p:tag name="KSO_WM_TAG_VERSION" val="1.0"/>
  <p:tag name="KSO_WM_BEAUTIFY_FLAG" val="#wm#"/>
  <p:tag name="KSO_WM_UNIT_TYPE" val="i"/>
  <p:tag name="KSO_WM_UNIT_ID" val="diagram169416_1*i*0"/>
  <p:tag name="KSO_WM_TEMPLATE_CATEGORY" val="diagram"/>
  <p:tag name="KSO_WM_TEMPLATE_INDEX" val="169416"/>
  <p:tag name="KSO_WM_UNIT_INDEX" val="0"/>
</p:tagLst>
</file>

<file path=ppt/tags/tag381.xml><?xml version="1.0" encoding="utf-8"?>
<p:tagLst xmlns:p="http://schemas.openxmlformats.org/presentationml/2006/main">
  <p:tag name="KSO_WM_TAG_VERSION" val="1.0"/>
  <p:tag name="KSO_WM_BEAUTIFY_FLAG" val="#wm#"/>
  <p:tag name="KSO_WM_UNIT_TYPE" val="i"/>
  <p:tag name="KSO_WM_UNIT_ID" val="diagram169416_1*i*1"/>
  <p:tag name="KSO_WM_TEMPLATE_CATEGORY" val="diagram"/>
  <p:tag name="KSO_WM_TEMPLATE_INDEX" val="169416"/>
  <p:tag name="KSO_WM_UNIT_INDEX" val="1"/>
</p:tagLst>
</file>

<file path=ppt/tags/tag382.xml><?xml version="1.0" encoding="utf-8"?>
<p:tagLst xmlns:p="http://schemas.openxmlformats.org/presentationml/2006/main">
  <p:tag name="KSO_WM_TAG_VERSION" val="1.0"/>
  <p:tag name="KSO_WM_BEAUTIFY_FLAG" val="#wm#"/>
  <p:tag name="KSO_WM_UNIT_TYPE" val="i"/>
  <p:tag name="KSO_WM_UNIT_ID" val="diagram169416_1*i*2"/>
  <p:tag name="KSO_WM_TEMPLATE_CATEGORY" val="diagram"/>
  <p:tag name="KSO_WM_TEMPLATE_INDEX" val="169416"/>
  <p:tag name="KSO_WM_UNIT_INDEX" val="2"/>
</p:tagLst>
</file>

<file path=ppt/tags/tag383.xml><?xml version="1.0" encoding="utf-8"?>
<p:tagLst xmlns:p="http://schemas.openxmlformats.org/presentationml/2006/main">
  <p:tag name="KSO_WM_TAG_VERSION" val="1.0"/>
  <p:tag name="KSO_WM_BEAUTIFY_FLAG" val="#wm#"/>
  <p:tag name="KSO_WM_UNIT_TYPE" val="i"/>
  <p:tag name="KSO_WM_UNIT_ID" val="diagram169416_1*i*3"/>
  <p:tag name="KSO_WM_TEMPLATE_CATEGORY" val="diagram"/>
  <p:tag name="KSO_WM_TEMPLATE_INDEX" val="169416"/>
  <p:tag name="KSO_WM_UNIT_INDEX" val="3"/>
</p:tagLst>
</file>

<file path=ppt/tags/tag384.xml><?xml version="1.0" encoding="utf-8"?>
<p:tagLst xmlns:p="http://schemas.openxmlformats.org/presentationml/2006/main">
  <p:tag name="KSO_WM_TAG_VERSION" val="1.0"/>
  <p:tag name="KSO_WM_BEAUTIFY_FLAG" val="#wm#"/>
  <p:tag name="KSO_WM_UNIT_TYPE" val="i"/>
  <p:tag name="KSO_WM_UNIT_ID" val="diagram169416_1*i*4"/>
  <p:tag name="KSO_WM_TEMPLATE_CATEGORY" val="diagram"/>
  <p:tag name="KSO_WM_TEMPLATE_INDEX" val="169416"/>
  <p:tag name="KSO_WM_UNIT_INDEX" val="4"/>
</p:tagLst>
</file>

<file path=ppt/tags/tag385.xml><?xml version="1.0" encoding="utf-8"?>
<p:tagLst xmlns:p="http://schemas.openxmlformats.org/presentationml/2006/main">
  <p:tag name="KSO_WM_TAG_VERSION" val="1.0"/>
  <p:tag name="KSO_WM_BEAUTIFY_FLAG" val="#wm#"/>
  <p:tag name="KSO_WM_UNIT_TYPE" val="i"/>
  <p:tag name="KSO_WM_UNIT_ID" val="diagram169416_1*i*5"/>
  <p:tag name="KSO_WM_TEMPLATE_CATEGORY" val="diagram"/>
  <p:tag name="KSO_WM_TEMPLATE_INDEX" val="169416"/>
  <p:tag name="KSO_WM_UNIT_INDEX" val="5"/>
</p:tagLst>
</file>

<file path=ppt/tags/tag386.xml><?xml version="1.0" encoding="utf-8"?>
<p:tagLst xmlns:p="http://schemas.openxmlformats.org/presentationml/2006/main">
  <p:tag name="KSO_WM_TAG_VERSION" val="1.0"/>
  <p:tag name="KSO_WM_BEAUTIFY_FLAG" val="#wm#"/>
  <p:tag name="KSO_WM_UNIT_TYPE" val="i"/>
  <p:tag name="KSO_WM_UNIT_ID" val="diagram169416_1*i*6"/>
  <p:tag name="KSO_WM_TEMPLATE_CATEGORY" val="diagram"/>
  <p:tag name="KSO_WM_TEMPLATE_INDEX" val="169416"/>
  <p:tag name="KSO_WM_UNIT_INDEX" val="6"/>
</p:tagLst>
</file>

<file path=ppt/tags/tag387.xml><?xml version="1.0" encoding="utf-8"?>
<p:tagLst xmlns:p="http://schemas.openxmlformats.org/presentationml/2006/main">
  <p:tag name="KSO_WM_TAG_VERSION" val="1.0"/>
  <p:tag name="KSO_WM_BEAUTIFY_FLAG" val="#wm#"/>
  <p:tag name="KSO_WM_UNIT_TYPE" val="i"/>
  <p:tag name="KSO_WM_UNIT_ID" val="diagram169416_1*i*7"/>
  <p:tag name="KSO_WM_TEMPLATE_CATEGORY" val="diagram"/>
  <p:tag name="KSO_WM_TEMPLATE_INDEX" val="169416"/>
  <p:tag name="KSO_WM_UNIT_INDEX" val="7"/>
</p:tagLst>
</file>

<file path=ppt/tags/tag388.xml><?xml version="1.0" encoding="utf-8"?>
<p:tagLst xmlns:p="http://schemas.openxmlformats.org/presentationml/2006/main">
  <p:tag name="KSO_WM_TAG_VERSION" val="1.0"/>
  <p:tag name="KSO_WM_BEAUTIFY_FLAG" val="#wm#"/>
  <p:tag name="KSO_WM_UNIT_TYPE" val="i"/>
  <p:tag name="KSO_WM_UNIT_ID" val="diagram169416_1*i*8"/>
  <p:tag name="KSO_WM_TEMPLATE_CATEGORY" val="diagram"/>
  <p:tag name="KSO_WM_TEMPLATE_INDEX" val="169416"/>
  <p:tag name="KSO_WM_UNIT_INDEX" val="8"/>
</p:tagLst>
</file>

<file path=ppt/tags/tag389.xml><?xml version="1.0" encoding="utf-8"?>
<p:tagLst xmlns:p="http://schemas.openxmlformats.org/presentationml/2006/main">
  <p:tag name="KSO_WM_TAG_VERSION" val="1.0"/>
  <p:tag name="KSO_WM_BEAUTIFY_FLAG" val="#wm#"/>
  <p:tag name="KSO_WM_UNIT_TYPE" val="i"/>
  <p:tag name="KSO_WM_UNIT_ID" val="diagram169416_1*i*9"/>
  <p:tag name="KSO_WM_TEMPLATE_CATEGORY" val="diagram"/>
  <p:tag name="KSO_WM_TEMPLATE_INDEX" val="169416"/>
  <p:tag name="KSO_WM_UNIT_INDEX" val="9"/>
</p:tagLst>
</file>

<file path=ppt/tags/tag39.xml><?xml version="1.0" encoding="utf-8"?>
<p:tagLst xmlns:p="http://schemas.openxmlformats.org/presentationml/2006/main">
  <p:tag name="KSO_WM_TAG_VERSION" val="1.0"/>
  <p:tag name="KSO_WM_TEMPLATE_CATEGORY" val="custom"/>
  <p:tag name="KSO_WM_TEMPLATE_INDEX" val="20182772"/>
</p:tagLst>
</file>

<file path=ppt/tags/tag390.xml><?xml version="1.0" encoding="utf-8"?>
<p:tagLst xmlns:p="http://schemas.openxmlformats.org/presentationml/2006/main">
  <p:tag name="KSO_WM_TAG_VERSION" val="1.0"/>
  <p:tag name="KSO_WM_BEAUTIFY_FLAG" val="#wm#"/>
  <p:tag name="KSO_WM_UNIT_TYPE" val="i"/>
  <p:tag name="KSO_WM_UNIT_ID" val="diagram169416_1*i*10"/>
  <p:tag name="KSO_WM_TEMPLATE_CATEGORY" val="diagram"/>
  <p:tag name="KSO_WM_TEMPLATE_INDEX" val="169416"/>
  <p:tag name="KSO_WM_UNIT_INDEX" val="10"/>
</p:tagLst>
</file>

<file path=ppt/tags/tag391.xml><?xml version="1.0" encoding="utf-8"?>
<p:tagLst xmlns:p="http://schemas.openxmlformats.org/presentationml/2006/main">
  <p:tag name="KSO_WM_TAG_VERSION" val="1.0"/>
  <p:tag name="KSO_WM_BEAUTIFY_FLAG" val="#wm#"/>
  <p:tag name="KSO_WM_UNIT_TYPE" val="i"/>
  <p:tag name="KSO_WM_UNIT_ID" val="diagram169416_1*i*11"/>
  <p:tag name="KSO_WM_TEMPLATE_CATEGORY" val="diagram"/>
  <p:tag name="KSO_WM_TEMPLATE_INDEX" val="169416"/>
  <p:tag name="KSO_WM_UNIT_INDEX" val="11"/>
</p:tagLst>
</file>

<file path=ppt/tags/tag392.xml><?xml version="1.0" encoding="utf-8"?>
<p:tagLst xmlns:p="http://schemas.openxmlformats.org/presentationml/2006/main">
  <p:tag name="KSO_WM_TAG_VERSION" val="1.0"/>
  <p:tag name="KSO_WM_BEAUTIFY_FLAG" val="#wm#"/>
  <p:tag name="KSO_WM_UNIT_TYPE" val="i"/>
  <p:tag name="KSO_WM_UNIT_ID" val="diagram169416_1*i*12"/>
  <p:tag name="KSO_WM_TEMPLATE_CATEGORY" val="diagram"/>
  <p:tag name="KSO_WM_TEMPLATE_INDEX" val="169416"/>
  <p:tag name="KSO_WM_UNIT_INDEX" val="12"/>
</p:tagLst>
</file>

<file path=ppt/tags/tag393.xml><?xml version="1.0" encoding="utf-8"?>
<p:tagLst xmlns:p="http://schemas.openxmlformats.org/presentationml/2006/main">
  <p:tag name="KSO_WM_TAG_VERSION" val="1.0"/>
  <p:tag name="KSO_WM_BEAUTIFY_FLAG" val="#wm#"/>
  <p:tag name="KSO_WM_UNIT_TYPE" val="i"/>
  <p:tag name="KSO_WM_UNIT_ID" val="diagram169416_1*i*13"/>
  <p:tag name="KSO_WM_TEMPLATE_CATEGORY" val="diagram"/>
  <p:tag name="KSO_WM_TEMPLATE_INDEX" val="169416"/>
  <p:tag name="KSO_WM_UNIT_INDEX" val="13"/>
</p:tagLst>
</file>

<file path=ppt/tags/tag394.xml><?xml version="1.0" encoding="utf-8"?>
<p:tagLst xmlns:p="http://schemas.openxmlformats.org/presentationml/2006/main">
  <p:tag name="KSO_WM_TAG_VERSION" val="1.0"/>
  <p:tag name="KSO_WM_BEAUTIFY_FLAG" val="#wm#"/>
  <p:tag name="KSO_WM_UNIT_TYPE" val="i"/>
  <p:tag name="KSO_WM_UNIT_ID" val="diagram169416_1*i*14"/>
  <p:tag name="KSO_WM_TEMPLATE_CATEGORY" val="diagram"/>
  <p:tag name="KSO_WM_TEMPLATE_INDEX" val="169416"/>
  <p:tag name="KSO_WM_UNIT_INDEX" val="14"/>
</p:tagLst>
</file>

<file path=ppt/tags/tag395.xml><?xml version="1.0" encoding="utf-8"?>
<p:tagLst xmlns:p="http://schemas.openxmlformats.org/presentationml/2006/main">
  <p:tag name="KSO_WM_TAG_VERSION" val="1.0"/>
  <p:tag name="KSO_WM_BEAUTIFY_FLAG" val="#wm#"/>
  <p:tag name="KSO_WM_UNIT_TYPE" val="i"/>
  <p:tag name="KSO_WM_UNIT_ID" val="diagram169416_1*i*15"/>
  <p:tag name="KSO_WM_TEMPLATE_CATEGORY" val="diagram"/>
  <p:tag name="KSO_WM_TEMPLATE_INDEX" val="169416"/>
  <p:tag name="KSO_WM_UNIT_INDEX" val="15"/>
</p:tagLst>
</file>

<file path=ppt/tags/tag396.xml><?xml version="1.0" encoding="utf-8"?>
<p:tagLst xmlns:p="http://schemas.openxmlformats.org/presentationml/2006/main">
  <p:tag name="KSO_WM_TAG_VERSION" val="1.0"/>
  <p:tag name="KSO_WM_BEAUTIFY_FLAG" val="#wm#"/>
  <p:tag name="KSO_WM_TEMPLATE_CATEGORY" val="diagram"/>
  <p:tag name="KSO_WM_TEMPLATE_INDEX" val="169416"/>
  <p:tag name="KSO_WM_UNIT_TYPE" val="d"/>
  <p:tag name="KSO_WM_UNIT_INDEX" val="2"/>
  <p:tag name="KSO_WM_UNIT_ID" val="custom160229_28*d*2"/>
  <p:tag name="KSO_WM_UNIT_CLEAR" val="0"/>
  <p:tag name="KSO_WM_UNIT_LAYERLEVEL" val="1"/>
  <p:tag name="KSO_WM_UNIT_VALUE" val="539*708"/>
  <p:tag name="KSO_WM_UNIT_HIGHLIGHT" val="0"/>
  <p:tag name="KSO_WM_UNIT_COMPATIBLE" val="0"/>
</p:tagLst>
</file>

<file path=ppt/tags/tag397.xml><?xml version="1.0" encoding="utf-8"?>
<p:tagLst xmlns:p="http://schemas.openxmlformats.org/presentationml/2006/main">
  <p:tag name="KSO_WM_TAG_VERSION" val="1.0"/>
  <p:tag name="KSO_WM_BEAUTIFY_FLAG" val="#wm#"/>
  <p:tag name="KSO_WM_TEMPLATE_CATEGORY" val="diagram"/>
  <p:tag name="KSO_WM_TEMPLATE_INDEX" val="169416"/>
  <p:tag name="KSO_WM_UNIT_TYPE" val="f"/>
  <p:tag name="KSO_WM_UNIT_INDEX" val="1"/>
  <p:tag name="KSO_WM_UNIT_ID" val="custom160229_28*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98.xml><?xml version="1.0" encoding="utf-8"?>
<p:tagLst xmlns:p="http://schemas.openxmlformats.org/presentationml/2006/main">
  <p:tag name="KSO_WM_TEMPLATE_CATEGORY" val="custom"/>
  <p:tag name="KSO_WM_TEMPLATE_INDEX" val="20182772"/>
  <p:tag name="KSO_WM_TAG_VERSION" val="1.0"/>
  <p:tag name="KSO_WM_SLIDE_ID" val="diagram169416_1"/>
  <p:tag name="KSO_WM_SLIDE_INDEX" val="1"/>
  <p:tag name="KSO_WM_SLIDE_ITEM_CNT" val="3"/>
  <p:tag name="KSO_WM_SLIDE_LAYOUT" val="a_f_d"/>
  <p:tag name="KSO_WM_SLIDE_LAYOUT_CNT" val="1_1_2"/>
  <p:tag name="KSO_WM_SLIDE_TYPE" val="text"/>
  <p:tag name="KSO_WM_BEAUTIFY_FLAG" val="#wm#"/>
  <p:tag name="KSO_WM_SLIDE_POSITION" val="155*128"/>
  <p:tag name="KSO_WM_SLIDE_SIZE" val="719*338"/>
</p:tagLst>
</file>

<file path=ppt/tags/tag399.xml><?xml version="1.0" encoding="utf-8"?>
<p:tagLst xmlns:p="http://schemas.openxmlformats.org/presentationml/2006/main">
  <p:tag name="KSO_WM_TAG_VERSION" val="1.0"/>
  <p:tag name="KSO_WM_BEAUTIFY_FLAG" val="#wm#"/>
  <p:tag name="KSO_WM_UNIT_TYPE" val="i"/>
  <p:tag name="KSO_WM_UNIT_ID" val="diagram20185463_1*i*0"/>
  <p:tag name="KSO_WM_TEMPLATE_CATEGORY" val="diagram"/>
  <p:tag name="KSO_WM_TEMPLATE_INDEX" val="20185463"/>
  <p:tag name="KSO_WM_UNIT_INDEX" val="0"/>
</p:tagLst>
</file>

<file path=ppt/tags/tag4.xml><?xml version="1.0" encoding="utf-8"?>
<p:tagLst xmlns:p="http://schemas.openxmlformats.org/presentationml/2006/main">
  <p:tag name="KSO_WM_TAG_VERSION" val="1.0"/>
  <p:tag name="KSO_WM_TEMPLATE_CATEGORY" val="custom"/>
  <p:tag name="KSO_WM_TEMPLATE_INDEX" val="20184557"/>
</p:tagLst>
</file>

<file path=ppt/tags/tag40.xml><?xml version="1.0" encoding="utf-8"?>
<p:tagLst xmlns:p="http://schemas.openxmlformats.org/presentationml/2006/main">
  <p:tag name="KSO_WM_TAG_VERSION" val="1.0"/>
  <p:tag name="KSO_WM_TEMPLATE_CATEGORY" val="custom"/>
  <p:tag name="KSO_WM_TEMPLATE_INDEX" val="20182772"/>
</p:tagLst>
</file>

<file path=ppt/tags/tag400.xml><?xml version="1.0" encoding="utf-8"?>
<p:tagLst xmlns:p="http://schemas.openxmlformats.org/presentationml/2006/main">
  <p:tag name="KSO_WM_TAG_VERSION" val="1.0"/>
  <p:tag name="KSO_WM_BEAUTIFY_FLAG" val="#wm#"/>
  <p:tag name="KSO_WM_UNIT_TYPE" val="i"/>
  <p:tag name="KSO_WM_UNIT_ID" val="diagram20185463_1*i*1"/>
  <p:tag name="KSO_WM_TEMPLATE_CATEGORY" val="diagram"/>
  <p:tag name="KSO_WM_TEMPLATE_INDEX" val="20185463"/>
  <p:tag name="KSO_WM_UNIT_INDEX" val="1"/>
</p:tagLst>
</file>

<file path=ppt/tags/tag401.xml><?xml version="1.0" encoding="utf-8"?>
<p:tagLst xmlns:p="http://schemas.openxmlformats.org/presentationml/2006/main">
  <p:tag name="KSO_WM_TAG_VERSION" val="1.0"/>
  <p:tag name="KSO_WM_BEAUTIFY_FLAG" val="#wm#"/>
  <p:tag name="KSO_WM_UNIT_TYPE" val="i"/>
  <p:tag name="KSO_WM_UNIT_ID" val="diagram20185463_1*i*2"/>
  <p:tag name="KSO_WM_TEMPLATE_CATEGORY" val="diagram"/>
  <p:tag name="KSO_WM_TEMPLATE_INDEX" val="20185463"/>
  <p:tag name="KSO_WM_UNIT_INDEX" val="2"/>
</p:tagLst>
</file>

<file path=ppt/tags/tag402.xml><?xml version="1.0" encoding="utf-8"?>
<p:tagLst xmlns:p="http://schemas.openxmlformats.org/presentationml/2006/main">
  <p:tag name="KSO_WM_TAG_VERSION" val="1.0"/>
  <p:tag name="KSO_WM_BEAUTIFY_FLAG" val="#wm#"/>
  <p:tag name="KSO_WM_UNIT_TYPE" val="i"/>
  <p:tag name="KSO_WM_UNIT_ID" val="diagram20185463_1*i*3"/>
  <p:tag name="KSO_WM_TEMPLATE_CATEGORY" val="diagram"/>
  <p:tag name="KSO_WM_TEMPLATE_INDEX" val="20185463"/>
  <p:tag name="KSO_WM_UNIT_INDEX" val="3"/>
</p:tagLst>
</file>

<file path=ppt/tags/tag403.xml><?xml version="1.0" encoding="utf-8"?>
<p:tagLst xmlns:p="http://schemas.openxmlformats.org/presentationml/2006/main">
  <p:tag name="KSO_WM_TEMPLATE_CATEGORY" val="diagram"/>
  <p:tag name="KSO_WM_TEMPLATE_INDEX" val="20185463"/>
  <p:tag name="KSO_WM_UNIT_TYPE" val="a"/>
  <p:tag name="KSO_WM_UNIT_INDEX" val="1"/>
  <p:tag name="KSO_WM_UNIT_ID" val="diagram20185463_1*a*1"/>
  <p:tag name="KSO_WM_UNIT_LAYERLEVEL" val="1"/>
  <p:tag name="KSO_WM_UNIT_VALUE" val="20"/>
  <p:tag name="KSO_WM_UNIT_ISCONTENTSTITLE" val="0"/>
  <p:tag name="KSO_WM_UNIT_HIGHLIGHT" val="0"/>
  <p:tag name="KSO_WM_UNIT_COMPATIBLE" val="0"/>
  <p:tag name="KSO_WM_UNIT_CLEAR" val="0"/>
  <p:tag name="KSO_WM_BEAUTIFY_FLAG" val="#wm#"/>
  <p:tag name="KSO_WM_TAG_VERSION" val="1.0"/>
  <p:tag name="KSO_WM_UNIT_PRESET_TEXT" val="About&#13;The Power"/>
</p:tagLst>
</file>

<file path=ppt/tags/tag404.xml><?xml version="1.0" encoding="utf-8"?>
<p:tagLst xmlns:p="http://schemas.openxmlformats.org/presentationml/2006/main">
  <p:tag name="KSO_WM_TEMPLATE_CATEGORY" val="diagram"/>
  <p:tag name="KSO_WM_TEMPLATE_INDEX" val="20185463"/>
  <p:tag name="KSO_WM_TAG_VERSION" val="1.0"/>
  <p:tag name="KSO_WM_UNIT_TYPE" val="f"/>
  <p:tag name="KSO_WM_UNIT_INDEX" val="1"/>
  <p:tag name="KSO_WM_UNIT_ID" val="diagram20185463_1*f*1"/>
  <p:tag name="KSO_WM_UNIT_LAYERLEVEL" val="1"/>
  <p:tag name="KSO_WM_UNIT_VALUE" val="171"/>
  <p:tag name="KSO_WM_UNIT_HIGHLIGHT" val="0"/>
  <p:tag name="KSO_WM_UNIT_COMPATIBLE" val="0"/>
  <p:tag name="KSO_WM_UNIT_CLEAR" val="0"/>
  <p:tag name="KSO_WM_BEAUTIFY_FLAG" val="#wm#"/>
  <p:tag name="KSO_WM_UNIT_PRESET_TEXT" val="There are many variations of passages of Lorem Ipsum available, but the majority have suffered alteration in some form, by injected humour, or randomised words which don't look even slightly believable. If you are going to use. There are many variations of passages."/>
</p:tagLst>
</file>

<file path=ppt/tags/tag405.xml><?xml version="1.0" encoding="utf-8"?>
<p:tagLst xmlns:p="http://schemas.openxmlformats.org/presentationml/2006/main">
  <p:tag name="KSO_WM_TEMPLATE_CATEGORY" val="diagram"/>
  <p:tag name="KSO_WM_TEMPLATE_INDEX" val="20185463"/>
  <p:tag name="KSO_WM_UNIT_TYPE" val="d"/>
  <p:tag name="KSO_WM_UNIT_INDEX" val="1"/>
  <p:tag name="KSO_WM_UNIT_ID" val="diagram20185463_1*d*1"/>
  <p:tag name="KSO_WM_UNIT_LAYERLEVEL" val="1"/>
  <p:tag name="KSO_WM_UNIT_VALUE" val="658*1195"/>
  <p:tag name="KSO_WM_UNIT_HIGHLIGHT" val="0"/>
  <p:tag name="KSO_WM_UNIT_COMPATIBLE" val="0"/>
  <p:tag name="KSO_WM_UNIT_CLEAR" val="0"/>
  <p:tag name="KSO_WM_BEAUTIFY_FLAG" val="#wm#"/>
  <p:tag name="KSO_WM_TAG_VERSION" val="1.0"/>
</p:tagLst>
</file>

<file path=ppt/tags/tag406.xml><?xml version="1.0" encoding="utf-8"?>
<p:tagLst xmlns:p="http://schemas.openxmlformats.org/presentationml/2006/main">
  <p:tag name="KSO_WM_TEMPLATE_CATEGORY" val="diagram"/>
  <p:tag name="KSO_WM_TEMPLATE_INDEX" val="20185463"/>
  <p:tag name="KSO_WM_UNIT_TYPE" val="d"/>
  <p:tag name="KSO_WM_UNIT_INDEX" val="2"/>
  <p:tag name="KSO_WM_UNIT_ID" val="diagram20185463_1*d*2"/>
  <p:tag name="KSO_WM_UNIT_LAYERLEVEL" val="1"/>
  <p:tag name="KSO_WM_UNIT_VALUE" val="658*1195"/>
  <p:tag name="KSO_WM_UNIT_HIGHLIGHT" val="0"/>
  <p:tag name="KSO_WM_UNIT_COMPATIBLE" val="0"/>
  <p:tag name="KSO_WM_UNIT_CLEAR" val="0"/>
  <p:tag name="KSO_WM_BEAUTIFY_FLAG" val="#wm#"/>
  <p:tag name="KSO_WM_TAG_VERSION" val="1.0"/>
</p:tagLst>
</file>

<file path=ppt/tags/tag407.xml><?xml version="1.0" encoding="utf-8"?>
<p:tagLst xmlns:p="http://schemas.openxmlformats.org/presentationml/2006/main">
  <p:tag name="KSO_WM_TEMPLATE_CATEGORY" val="custom"/>
  <p:tag name="KSO_WM_TEMPLATE_INDEX" val="20182772"/>
  <p:tag name="KSO_WM_TAG_VERSION" val="1.0"/>
  <p:tag name="KSO_WM_SLIDE_ID" val="diagram20185463_1"/>
  <p:tag name="KSO_WM_SLIDE_INDEX" val="1"/>
  <p:tag name="KSO_WM_SLIDE_ITEM_CNT" val="3"/>
  <p:tag name="KSO_WM_SLIDE_LAYOUT" val="a_f_d"/>
  <p:tag name="KSO_WM_SLIDE_LAYOUT_CNT" val="1_1_2"/>
  <p:tag name="KSO_WM_SLIDE_TYPE" val="text"/>
  <p:tag name="KSO_WM_BEAUTIFY_FLAG" val="#wm#"/>
  <p:tag name="KSO_WM_SLIDE_POSITION" val="106*0"/>
  <p:tag name="KSO_WM_SLIDE_SIZE" val="777*539"/>
  <p:tag name="KSO_WM_SLIDE_SUBTYPE" val="picTxt"/>
</p:tagLst>
</file>

<file path=ppt/tags/tag408.xml><?xml version="1.0" encoding="utf-8"?>
<p:tagLst xmlns:p="http://schemas.openxmlformats.org/presentationml/2006/main">
  <p:tag name="KSO_WM_TEMPLATE_CATEGORY" val="basetag"/>
  <p:tag name="KSO_WM_TEMPLATE_INDEX" val="20161321"/>
  <p:tag name="KSO_WM_TAG_VERSION" val="1.0"/>
  <p:tag name="KSO_WM_SLIDE_ID" val="basetag20161321_18"/>
  <p:tag name="KSO_WM_SLIDE_INDEX" val="18"/>
  <p:tag name="KSO_WM_SLIDE_ITEM_CNT" val="0"/>
  <p:tag name="KSO_WM_SLIDE_TYPE" val="endPage"/>
  <p:tag name="KSO_WM_BEAUTIFY_FLAG" val="#wm#"/>
</p:tagLst>
</file>

<file path=ppt/tags/tag41.xml><?xml version="1.0" encoding="utf-8"?>
<p:tagLst xmlns:p="http://schemas.openxmlformats.org/presentationml/2006/main">
  <p:tag name="KSO_WM_TEMPLATE_CATEGORY" val="custom"/>
  <p:tag name="KSO_WM_TEMPLATE_INDEX" val="20182772"/>
  <p:tag name="KSO_WM_TAG_VERSION" val="1.0"/>
  <p:tag name="KSO_WM_BEAUTIFY_FLAG" val="#wm#"/>
  <p:tag name="KSO_WM_TEMPLATE_THUMBS_INDEX" val="1、9、12、15、16、4、5、21"/>
</p:tagLst>
</file>

<file path=ppt/tags/tag42.xml><?xml version="1.0" encoding="utf-8"?>
<p:tagLst xmlns:p="http://schemas.openxmlformats.org/presentationml/2006/main">
  <p:tag name="KSO_WM_TAG_VERSION" val="1.0"/>
  <p:tag name="KSO_WM_TEMPLATE_CATEGORY" val="basetag"/>
  <p:tag name="KSO_WM_TEMPLATE_INDEX" val="20161321"/>
</p:tagLst>
</file>

<file path=ppt/tags/tag43.xml><?xml version="1.0" encoding="utf-8"?>
<p:tagLst xmlns:p="http://schemas.openxmlformats.org/presentationml/2006/main">
  <p:tag name="KSO_WM_TAG_VERSION" val="1.0"/>
  <p:tag name="KSO_WM_TEMPLATE_CATEGORY" val="basetag"/>
  <p:tag name="KSO_WM_TEMPLATE_INDEX" val="20161321"/>
</p:tagLst>
</file>

<file path=ppt/tags/tag44.xml><?xml version="1.0" encoding="utf-8"?>
<p:tagLst xmlns:p="http://schemas.openxmlformats.org/presentationml/2006/main">
  <p:tag name="KSO_WM_TEMPLATE_CATEGORY" val="basetag"/>
  <p:tag name="KSO_WM_TEMPLATE_INDEX" val="20161321"/>
  <p:tag name="KSO_WM_TAG_VERSION" val="1.0"/>
  <p:tag name="KSO_WM_TEMPLATE_THUMBS_INDEX" val="1、2、3、4、6、8、9、10、11、15、17、18"/>
  <p:tag name="KSO_WM_BEAUTIFY_FLAG" val="#wm#"/>
</p:tagLst>
</file>

<file path=ppt/tags/tag45.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46.xml><?xml version="1.0" encoding="utf-8"?>
<p:tagLst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ags/tag47.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8.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49.xml><?xml version="1.0" encoding="utf-8"?>
<p:tagLst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ags/tag5.xml><?xml version="1.0" encoding="utf-8"?>
<p:tagLst xmlns:p="http://schemas.openxmlformats.org/presentationml/2006/main">
  <p:tag name="KSO_WM_TAG_VERSION" val="1.0"/>
  <p:tag name="KSO_WM_TEMPLATE_CATEGORY" val="custom"/>
  <p:tag name="KSO_WM_TEMPLATE_INDEX" val="20184557"/>
</p:tagLst>
</file>

<file path=ppt/tags/tag50.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1.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8"/>
  <p:tag name="KSO_WM_UNIT_ISCONTENTSTITLE" val="0"/>
  <p:tag name="KSO_WM_UNIT_HIGHLIGHT" val="0"/>
  <p:tag name="KSO_WM_UNIT_COMPATIBLE" val="0"/>
  <p:tag name="KSO_WM_UNIT_CLEAR" val="0"/>
  <p:tag name="KSO_WM_UNIT_ID" val="custom20184566_1*a*1"/>
  <p:tag name="KSO_WM_UNIT_PRESET_TEXT" val="细线简约总结汇报"/>
</p:tagLst>
</file>

<file path=ppt/tags/tag5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CLEAR" val="0"/>
  <p:tag name="KSO_WM_UNIT_PRESET_TEXT_INDEX" val="4"/>
  <p:tag name="KSO_WM_UNIT_PRESET_TEXT_LEN" val="57"/>
  <p:tag name="KSO_WM_UNIT_ID" val="custom20184566_1*b*1"/>
</p:tagLst>
</file>

<file path=ppt/tags/tag53.xml><?xml version="1.0" encoding="utf-8"?>
<p:tagLst xmlns:p="http://schemas.openxmlformats.org/presentationml/2006/main">
  <p:tag name="KSO_WM_SLIDE_ID" val="custom20184566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4566"/>
  <p:tag name="KSO_WM_SLIDE_LAYOUT" val="a_b_c"/>
  <p:tag name="KSO_WM_SLIDE_LAYOUT_CNT" val="1_1_1"/>
  <p:tag name="KSO_WM_TEMPLATE_THUMBS_INDEX" val="1、9、12、17、19、22、"/>
  <p:tag name="KSO_WM_COMBINE_RELATE_SLIDE_ID" val="background20180946_1"/>
  <p:tag name="KSO_WM_TEMPLATE_SUBCATEGORY" val="combine"/>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p="http://schemas.openxmlformats.org/presentationml/2006/main">
  <p:tag name="KSO_WM_TEMPLATE_CATEGORY" val="diagram"/>
  <p:tag name="KSO_WM_TEMPLATE_INDEX" val="783"/>
  <p:tag name="KSO_WM_UNIT_RELATE_UNITID" val="259*l*1"/>
  <p:tag name="KSO_WM_TAG_VERSION" val="1.0"/>
  <p:tag name="KSO_WM_UNIT_TYPE" val="a"/>
  <p:tag name="KSO_WM_UNIT_INDEX" val="1"/>
  <p:tag name="KSO_WM_UNIT_ID" val="diagram783_4*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 name="KSO_WM_BEAUTIFY_FLAG" val="#wm#"/>
</p:tagLst>
</file>

<file path=ppt/tags/tag55.xml><?xml version="1.0" encoding="utf-8"?>
<p:tagLst xmlns:p="http://schemas.openxmlformats.org/presentationml/2006/main">
  <p:tag name="KSO_WM_TAG_VERSION" val="1.0"/>
  <p:tag name="KSO_WM_BEAUTIFY_FLAG" val="#wm#"/>
  <p:tag name="KSO_WM_UNIT_TYPE" val="i"/>
  <p:tag name="KSO_WM_UNIT_ID" val="diagram783_4*i*1"/>
  <p:tag name="KSO_WM_TEMPLATE_CATEGORY" val="diagram"/>
  <p:tag name="KSO_WM_TEMPLATE_INDEX" val="783"/>
  <p:tag name="KSO_WM_UNIT_INDEX" val="1"/>
</p:tagLst>
</file>

<file path=ppt/tags/tag56.xml><?xml version="1.0" encoding="utf-8"?>
<p:tagLst xmlns:p="http://schemas.openxmlformats.org/presentationml/2006/main">
  <p:tag name="KSO_WM_TEMPLATE_CATEGORY" val="diagram"/>
  <p:tag name="KSO_WM_TEMPLATE_INDEX" val="783"/>
  <p:tag name="KSO_WM_TAG_VERSION" val="1.0"/>
  <p:tag name="KSO_WM_UNIT_TYPE" val="l_i"/>
  <p:tag name="KSO_WM_UNIT_INDEX" val="1_1"/>
  <p:tag name="KSO_WM_UNIT_ID" val="diagram783_4*l_i*1_1"/>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783"/>
  <p:tag name="KSO_WM_TAG_VERSION" val="1.0"/>
  <p:tag name="KSO_WM_UNIT_TYPE" val="l_i"/>
  <p:tag name="KSO_WM_UNIT_INDEX" val="1_2"/>
  <p:tag name="KSO_WM_UNIT_ID" val="diagram783_4*l_i*1_2"/>
  <p:tag name="KSO_WM_UNIT_CLEAR" val="1"/>
  <p:tag name="KSO_WM_UNIT_LAYERLEVEL" val="1_1"/>
  <p:tag name="KSO_WM_BEAUTIFY_FLAG" val="#wm#"/>
  <p:tag name="KSO_WM_DIAGRAM_GROUP_CODE" val="l1-1"/>
  <p:tag name="KSO_WM_UNIT_FILL_FORE_SCHEMECOLOR_INDEX" val="14"/>
  <p:tag name="KSO_WM_UNIT_FILL_TYPE" val="1"/>
  <p:tag name="KSO_WM_UNIT_USESOURCEFORMAT_APPLY" val="0"/>
</p:tagLst>
</file>

<file path=ppt/tags/tag58.xml><?xml version="1.0" encoding="utf-8"?>
<p:tagLst xmlns:p="http://schemas.openxmlformats.org/presentationml/2006/main">
  <p:tag name="KSO_WM_TAG_VERSION" val="1.0"/>
  <p:tag name="KSO_WM_BEAUTIFY_FLAG" val="#wm#"/>
  <p:tag name="KSO_WM_UNIT_TYPE" val="i"/>
  <p:tag name="KSO_WM_UNIT_ID" val="diagram783_4*i*6"/>
  <p:tag name="KSO_WM_TEMPLATE_CATEGORY" val="diagram"/>
  <p:tag name="KSO_WM_TEMPLATE_INDEX" val="783"/>
  <p:tag name="KSO_WM_UNIT_INDEX" val="6"/>
</p:tagLst>
</file>

<file path=ppt/tags/tag59.xml><?xml version="1.0" encoding="utf-8"?>
<p:tagLst xmlns:p="http://schemas.openxmlformats.org/presentationml/2006/main">
  <p:tag name="KSO_WM_TEMPLATE_CATEGORY" val="diagram"/>
  <p:tag name="KSO_WM_TEMPLATE_INDEX" val="783"/>
  <p:tag name="KSO_WM_TAG_VERSION" val="1.0"/>
  <p:tag name="KSO_WM_UNIT_TYPE" val="l_i"/>
  <p:tag name="KSO_WM_UNIT_INDEX" val="1_3"/>
  <p:tag name="KSO_WM_UNIT_ID" val="diagram783_4*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6.xml><?xml version="1.0" encoding="utf-8"?>
<p:tagLst xmlns:p="http://schemas.openxmlformats.org/presentationml/2006/main">
  <p:tag name="KSO_WM_TAG_VERSION" val="1.0"/>
  <p:tag name="KSO_WM_BEAUTIFY_FLAG" val="#wm#"/>
  <p:tag name="KSO_WM_COMBINE_RELATE_SLIDE_ID" val="background20180947_1"/>
  <p:tag name="KSO_WM_TEMPLATE_CATEGORY" val="custom"/>
  <p:tag name="KSO_WM_TEMPLATE_INDEX" val="20184557"/>
  <p:tag name="KSO_WM_TEMPLATE_SUBCATEGORY" val="combine"/>
  <p:tag name="KSO_WM_TEMPLATE_THUMBS_INDEX" val="1、7、11、14、18、19、22"/>
</p:tagLst>
</file>

<file path=ppt/tags/tag60.xml><?xml version="1.0" encoding="utf-8"?>
<p:tagLst xmlns:p="http://schemas.openxmlformats.org/presentationml/2006/main">
  <p:tag name="KSO_WM_TEMPLATE_CATEGORY" val="diagram"/>
  <p:tag name="KSO_WM_TEMPLATE_INDEX" val="783"/>
  <p:tag name="KSO_WM_TAG_VERSION" val="1.0"/>
  <p:tag name="KSO_WM_UNIT_TYPE" val="l_i"/>
  <p:tag name="KSO_WM_UNIT_INDEX" val="1_4"/>
  <p:tag name="KSO_WM_UNIT_ID" val="diagram783_4*l_i*1_4"/>
  <p:tag name="KSO_WM_UNIT_CLEAR" val="1"/>
  <p:tag name="KSO_WM_UNIT_LAYERLEVEL" val="1_1"/>
  <p:tag name="KSO_WM_BEAUTIFY_FLAG" val="#wm#"/>
  <p:tag name="KSO_WM_DIAGRAM_GROUP_CODE" val="l1-1"/>
  <p:tag name="KSO_WM_UNIT_FILL_FORE_SCHEMECOLOR_INDEX" val="14"/>
  <p:tag name="KSO_WM_UNIT_FILL_TYPE" val="1"/>
  <p:tag name="KSO_WM_UNIT_USESOURCEFORMAT_APPLY" val="0"/>
</p:tagLst>
</file>

<file path=ppt/tags/tag61.xml><?xml version="1.0" encoding="utf-8"?>
<p:tagLst xmlns:p="http://schemas.openxmlformats.org/presentationml/2006/main">
  <p:tag name="KSO_WM_TAG_VERSION" val="1.0"/>
  <p:tag name="KSO_WM_BEAUTIFY_FLAG" val="#wm#"/>
  <p:tag name="KSO_WM_UNIT_TYPE" val="i"/>
  <p:tag name="KSO_WM_UNIT_ID" val="diagram783_4*i*11"/>
  <p:tag name="KSO_WM_TEMPLATE_CATEGORY" val="diagram"/>
  <p:tag name="KSO_WM_TEMPLATE_INDEX" val="783"/>
  <p:tag name="KSO_WM_UNIT_INDEX" val="11"/>
</p:tagLst>
</file>

<file path=ppt/tags/tag62.xml><?xml version="1.0" encoding="utf-8"?>
<p:tagLst xmlns:p="http://schemas.openxmlformats.org/presentationml/2006/main">
  <p:tag name="KSO_WM_TEMPLATE_CATEGORY" val="diagram"/>
  <p:tag name="KSO_WM_TEMPLATE_INDEX" val="783"/>
  <p:tag name="KSO_WM_TAG_VERSION" val="1.0"/>
  <p:tag name="KSO_WM_UNIT_TYPE" val="l_i"/>
  <p:tag name="KSO_WM_UNIT_INDEX" val="1_5"/>
  <p:tag name="KSO_WM_UNIT_ID" val="diagram783_4*l_i*1_5"/>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783"/>
  <p:tag name="KSO_WM_TAG_VERSION" val="1.0"/>
  <p:tag name="KSO_WM_UNIT_TYPE" val="l_i"/>
  <p:tag name="KSO_WM_UNIT_INDEX" val="1_6"/>
  <p:tag name="KSO_WM_UNIT_ID" val="diagram783_4*l_i*1_6"/>
  <p:tag name="KSO_WM_UNIT_CLEAR" val="1"/>
  <p:tag name="KSO_WM_UNIT_LAYERLEVEL" val="1_1"/>
  <p:tag name="KSO_WM_BEAUTIFY_FLAG" val="#wm#"/>
  <p:tag name="KSO_WM_DIAGRAM_GROUP_CODE" val="l1-1"/>
  <p:tag name="KSO_WM_UNIT_FILL_FORE_SCHEMECOLOR_INDEX" val="14"/>
  <p:tag name="KSO_WM_UNIT_FILL_TYPE" val="1"/>
  <p:tag name="KSO_WM_UNIT_USESOURCEFORMAT_APPLY" val="0"/>
</p:tagLst>
</file>

<file path=ppt/tags/tag64.xml><?xml version="1.0" encoding="utf-8"?>
<p:tagLst xmlns:p="http://schemas.openxmlformats.org/presentationml/2006/main">
  <p:tag name="KSO_WM_TAG_VERSION" val="1.0"/>
  <p:tag name="KSO_WM_BEAUTIFY_FLAG" val="#wm#"/>
  <p:tag name="KSO_WM_UNIT_TYPE" val="i"/>
  <p:tag name="KSO_WM_UNIT_ID" val="diagram783_4*i*16"/>
  <p:tag name="KSO_WM_TEMPLATE_CATEGORY" val="diagram"/>
  <p:tag name="KSO_WM_TEMPLATE_INDEX" val="783"/>
  <p:tag name="KSO_WM_UNIT_INDEX" val="16"/>
</p:tagLst>
</file>

<file path=ppt/tags/tag65.xml><?xml version="1.0" encoding="utf-8"?>
<p:tagLst xmlns:p="http://schemas.openxmlformats.org/presentationml/2006/main">
  <p:tag name="KSO_WM_TEMPLATE_CATEGORY" val="diagram"/>
  <p:tag name="KSO_WM_TEMPLATE_INDEX" val="783"/>
  <p:tag name="KSO_WM_TAG_VERSION" val="1.0"/>
  <p:tag name="KSO_WM_UNIT_TYPE" val="l_i"/>
  <p:tag name="KSO_WM_UNIT_INDEX" val="1_7"/>
  <p:tag name="KSO_WM_UNIT_ID" val="diagram783_4*l_i*1_7"/>
  <p:tag name="KSO_WM_UNIT_CLEAR" val="1"/>
  <p:tag name="KSO_WM_UNIT_LAYERLEVEL" val="1_1"/>
  <p:tag name="KSO_WM_BEAUTIFY_FLAG" val="#wm#"/>
  <p:tag name="KSO_WM_DIAGRAM_GROUP_CODE" val="l1-1"/>
  <p:tag name="KSO_WM_UNIT_TEXT_FILL_FORE_SCHEMECOLOR_INDEX" val="2"/>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783"/>
  <p:tag name="KSO_WM_TAG_VERSION" val="1.0"/>
  <p:tag name="KSO_WM_UNIT_TYPE" val="l_i"/>
  <p:tag name="KSO_WM_UNIT_INDEX" val="1_8"/>
  <p:tag name="KSO_WM_UNIT_ID" val="diagram783_4*l_i*1_8"/>
  <p:tag name="KSO_WM_UNIT_CLEAR" val="1"/>
  <p:tag name="KSO_WM_UNIT_LAYERLEVEL" val="1_1"/>
  <p:tag name="KSO_WM_BEAUTIFY_FLAG" val="#wm#"/>
  <p:tag name="KSO_WM_DIAGRAM_GROUP_CODE" val="l1-1"/>
  <p:tag name="KSO_WM_UNIT_FILL_FORE_SCHEMECOLOR_INDEX" val="14"/>
  <p:tag name="KSO_WM_UNIT_FILL_TYPE" val="1"/>
  <p:tag name="KSO_WM_UNIT_USESOURCEFORMAT_APPLY" val="0"/>
</p:tagLst>
</file>

<file path=ppt/tags/tag67.xml><?xml version="1.0" encoding="utf-8"?>
<p:tagLst xmlns:p="http://schemas.openxmlformats.org/presentationml/2006/main">
  <p:tag name="KSO_WM_TAG_VERSION" val="1.0"/>
  <p:tag name="KSO_WM_BEAUTIFY_FLAG" val="#wm#"/>
  <p:tag name="KSO_WM_UNIT_TYPE" val="i"/>
  <p:tag name="KSO_WM_UNIT_ID" val="diagram783_4*i*21"/>
  <p:tag name="KSO_WM_TEMPLATE_CATEGORY" val="diagram"/>
  <p:tag name="KSO_WM_TEMPLATE_INDEX" val="783"/>
  <p:tag name="KSO_WM_UNIT_INDEX" val="21"/>
</p:tagLst>
</file>

<file path=ppt/tags/tag68.xml><?xml version="1.0" encoding="utf-8"?>
<p:tagLst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4*l_i*1_9"/>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69.xml><?xml version="1.0" encoding="utf-8"?>
<p:tagLst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4*l_i*1_10"/>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xml><?xml version="1.0" encoding="utf-8"?>
<p:tagLst xmlns:p="http://schemas.openxmlformats.org/presentationml/2006/main">
  <p:tag name="KSO_WM_TAG_VERSION" val="1.0"/>
  <p:tag name="KSO_WM_BEAUTIFY_FLAG" val="#wm#"/>
  <p:tag name="KSO_WM_UNIT_TYPE" val="i"/>
  <p:tag name="KSO_WM_UNIT_ID" val="custom20184566_1*i*0"/>
  <p:tag name="KSO_WM_TEMPLATE_CATEGORY" val="custom"/>
  <p:tag name="KSO_WM_TEMPLATE_INDEX" val="20184566"/>
  <p:tag name="KSO_WM_UNIT_INDEX" val="0"/>
</p:tagLst>
</file>

<file path=ppt/tags/tag70.xml><?xml version="1.0" encoding="utf-8"?>
<p:tagLst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4*l_i*1_11"/>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1.xml><?xml version="1.0" encoding="utf-8"?>
<p:tagLst xmlns:p="http://schemas.openxmlformats.org/presentationml/2006/main">
  <p:tag name="KSO_WM_TAG_VERSION" val="1.0"/>
  <p:tag name="KSO_WM_BEAUTIFY_FLAG" val="#wm#"/>
  <p:tag name="KSO_WM_UNIT_TYPE" val="i"/>
  <p:tag name="KSO_WM_UNIT_ID" val="diagram783_4*i*28"/>
  <p:tag name="KSO_WM_TEMPLATE_CATEGORY" val="diagram"/>
  <p:tag name="KSO_WM_TEMPLATE_INDEX" val="783"/>
  <p:tag name="KSO_WM_UNIT_INDEX" val="28"/>
</p:tagLst>
</file>

<file path=ppt/tags/tag72.xml><?xml version="1.0" encoding="utf-8"?>
<p:tagLst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4*l_i*1_12"/>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3.xml><?xml version="1.0" encoding="utf-8"?>
<p:tagLst xmlns:p="http://schemas.openxmlformats.org/presentationml/2006/main">
  <p:tag name="KSO_WM_TEMPLATE_CATEGORY" val="diagram"/>
  <p:tag name="KSO_WM_TEMPLATE_INDEX" val="783"/>
  <p:tag name="KSO_WM_TAG_VERSION" val="1.0"/>
  <p:tag name="KSO_WM_UNIT_TYPE" val="l_i"/>
  <p:tag name="KSO_WM_UNIT_INDEX" val="1_13"/>
  <p:tag name="KSO_WM_UNIT_ID" val="diagram783_4*l_i*1_13"/>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4.xml><?xml version="1.0" encoding="utf-8"?>
<p:tagLst xmlns:p="http://schemas.openxmlformats.org/presentationml/2006/main">
  <p:tag name="KSO_WM_TAG_VERSION" val="1.0"/>
  <p:tag name="KSO_WM_BEAUTIFY_FLAG" val="#wm#"/>
  <p:tag name="KSO_WM_UNIT_TYPE" val="i"/>
  <p:tag name="KSO_WM_UNIT_ID" val="diagram783_4*i*33"/>
  <p:tag name="KSO_WM_TEMPLATE_CATEGORY" val="diagram"/>
  <p:tag name="KSO_WM_TEMPLATE_INDEX" val="783"/>
  <p:tag name="KSO_WM_UNIT_INDEX" val="33"/>
</p:tagLst>
</file>

<file path=ppt/tags/tag75.xml><?xml version="1.0" encoding="utf-8"?>
<p:tagLst xmlns:p="http://schemas.openxmlformats.org/presentationml/2006/main">
  <p:tag name="KSO_WM_TEMPLATE_CATEGORY" val="diagram"/>
  <p:tag name="KSO_WM_TEMPLATE_INDEX" val="783"/>
  <p:tag name="KSO_WM_TAG_VERSION" val="1.0"/>
  <p:tag name="KSO_WM_UNIT_TYPE" val="l_i"/>
  <p:tag name="KSO_WM_UNIT_INDEX" val="1_14"/>
  <p:tag name="KSO_WM_UNIT_ID" val="diagram783_4*l_i*1_14"/>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6.xml><?xml version="1.0" encoding="utf-8"?>
<p:tagLst xmlns:p="http://schemas.openxmlformats.org/presentationml/2006/main">
  <p:tag name="KSO_WM_TEMPLATE_CATEGORY" val="diagram"/>
  <p:tag name="KSO_WM_TEMPLATE_INDEX" val="783"/>
  <p:tag name="KSO_WM_TAG_VERSION" val="1.0"/>
  <p:tag name="KSO_WM_UNIT_TYPE" val="l_i"/>
  <p:tag name="KSO_WM_UNIT_INDEX" val="1_15"/>
  <p:tag name="KSO_WM_UNIT_ID" val="diagram783_4*l_i*1_15"/>
  <p:tag name="KSO_WM_UNIT_CLEAR" val="1"/>
  <p:tag name="KSO_WM_UNIT_LAYERLEVEL" val="1_1"/>
  <p:tag name="KSO_WM_BEAUTIFY_FLAG" val="#wm#"/>
  <p:tag name="KSO_WM_DIAGRAM_GROUP_CODE" val="l1-1"/>
  <p:tag name="KSO_WM_UNIT_LINE_FORE_SCHEMECOLOR_INDEX" val="13"/>
  <p:tag name="KSO_WM_UNIT_LINE_FILL_TYPE" val="2"/>
  <p:tag name="KSO_WM_UNIT_USESOURCEFORMAT_APPLY" val="0"/>
</p:tagLst>
</file>

<file path=ppt/tags/tag77.xml><?xml version="1.0" encoding="utf-8"?>
<p:tagLst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4*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4*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783"/>
  <p:tag name="KSO_WM_TAG_VERSION" val="1.0"/>
  <p:tag name="KSO_WM_UNIT_TYPE" val="l_h_f"/>
  <p:tag name="KSO_WM_UNIT_INDEX" val="1_3_1"/>
  <p:tag name="KSO_WM_UNIT_ID" val="diagram783_4*l_h_f*1_3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KSO_WM_TAG_VERSION" val="1.0"/>
  <p:tag name="KSO_WM_BEAUTIFY_FLAG" val="#wm#"/>
  <p:tag name="KSO_WM_UNIT_TYPE" val="i"/>
  <p:tag name="KSO_WM_UNIT_ID" val="custom20184566_22*i*2"/>
  <p:tag name="KSO_WM_TEMPLATE_CATEGORY" val="custom"/>
  <p:tag name="KSO_WM_TEMPLATE_INDEX" val="20184566"/>
  <p:tag name="KSO_WM_UNIT_INDEX" val="2"/>
</p:tagLst>
</file>

<file path=ppt/tags/tag80.xml><?xml version="1.0" encoding="utf-8"?>
<p:tagLst xmlns:p="http://schemas.openxmlformats.org/presentationml/2006/main">
  <p:tag name="KSO_WM_TEMPLATE_CATEGORY" val="diagram"/>
  <p:tag name="KSO_WM_TEMPLATE_INDEX" val="783"/>
  <p:tag name="KSO_WM_TAG_VERSION" val="1.0"/>
  <p:tag name="KSO_WM_UNIT_TYPE" val="l_h_a"/>
  <p:tag name="KSO_WM_UNIT_INDEX" val="1_3_1"/>
  <p:tag name="KSO_WM_UNIT_ID" val="diagram783_4*l_h_a*1_3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783"/>
  <p:tag name="KSO_WM_TAG_VERSION" val="1.0"/>
  <p:tag name="KSO_WM_UNIT_TYPE" val="l_h_f"/>
  <p:tag name="KSO_WM_UNIT_INDEX" val="1_2_1"/>
  <p:tag name="KSO_WM_UNIT_ID" val="diagram783_4*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783"/>
  <p:tag name="KSO_WM_TAG_VERSION" val="1.0"/>
  <p:tag name="KSO_WM_UNIT_TYPE" val="l_h_a"/>
  <p:tag name="KSO_WM_UNIT_INDEX" val="1_2_1"/>
  <p:tag name="KSO_WM_UNIT_ID" val="diagram783_4*l_h_a*1_2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783"/>
  <p:tag name="KSO_WM_TAG_VERSION" val="1.0"/>
  <p:tag name="KSO_WM_UNIT_TYPE" val="l_i"/>
  <p:tag name="KSO_WM_UNIT_INDEX" val="1_16"/>
  <p:tag name="KSO_WM_UNIT_ID" val="diagram783_4*l_i*1_16"/>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783"/>
  <p:tag name="KSO_WM_TAG_VERSION" val="1.0"/>
  <p:tag name="KSO_WM_UNIT_TYPE" val="l_i"/>
  <p:tag name="KSO_WM_UNIT_INDEX" val="1_17"/>
  <p:tag name="KSO_WM_UNIT_ID" val="diagram783_4*l_i*1_1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783"/>
  <p:tag name="KSO_WM_TAG_VERSION" val="1.0"/>
  <p:tag name="KSO_WM_UNIT_TYPE" val="l_i"/>
  <p:tag name="KSO_WM_UNIT_INDEX" val="1_18"/>
  <p:tag name="KSO_WM_UNIT_ID" val="diagram783_4*l_i*1_18"/>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86.xml><?xml version="1.0" encoding="utf-8"?>
<p:tagLst xmlns:p="http://schemas.openxmlformats.org/presentationml/2006/main">
  <p:tag name="KSO_WM_SLIDE_ID" val="diagram783_4"/>
  <p:tag name="KSO_WM_SLIDE_INDEX" val="4"/>
  <p:tag name="KSO_WM_SLIDE_ITEM_CNT" val="3"/>
  <p:tag name="KSO_WM_SLIDE_LAYOUT" val="l_a"/>
  <p:tag name="KSO_WM_SLIDE_LAYOUT_CNT" val="1_1"/>
  <p:tag name="KSO_WM_SLIDE_TYPE" val="text"/>
  <p:tag name="KSO_WM_BEAUTIFY_FLAG" val="#wm#"/>
  <p:tag name="KSO_WM_SLIDE_POSITION" val="98*138"/>
  <p:tag name="KSO_WM_SLIDE_SIZE" val="762*354"/>
  <p:tag name="KSO_WM_TEMPLATE_CATEGORY" val="custom"/>
  <p:tag name="KSO_WM_TEMPLATE_INDEX" val="20184566"/>
  <p:tag name="KSO_WM_TAG_VERSION" val="1.0"/>
  <p:tag name="KSO_WM_DIAGRAM_GROUP_CODE" val="l1-1"/>
  <p:tag name="KSO_WM_SLIDE_SUBTYPE" val="diag"/>
</p:tagLst>
</file>

<file path=ppt/tags/tag87.xml><?xml version="1.0" encoding="utf-8"?>
<p:tagLst xmlns:p="http://schemas.openxmlformats.org/presentationml/2006/main">
  <p:tag name="KSO_WM_TAG_VERSION" val="1.0"/>
  <p:tag name="KSO_WM_BEAUTIFY_FLAG" val="#wm#"/>
  <p:tag name="KSO_WM_UNIT_TYPE" val="i"/>
  <p:tag name="KSO_WM_UNIT_ID" val="diagram169523_1*i*0"/>
  <p:tag name="KSO_WM_TEMPLATE_CATEGORY" val="diagram"/>
  <p:tag name="KSO_WM_TEMPLATE_INDEX" val="169523"/>
  <p:tag name="KSO_WM_UNIT_INDEX" val="0"/>
</p:tagLst>
</file>

<file path=ppt/tags/tag88.xml><?xml version="1.0" encoding="utf-8"?>
<p:tagLst xmlns:p="http://schemas.openxmlformats.org/presentationml/2006/main">
  <p:tag name="KSO_WM_TAG_VERSION" val="1.0"/>
  <p:tag name="KSO_WM_BEAUTIFY_FLAG" val="#wm#"/>
  <p:tag name="KSO_WM_UNIT_TYPE" val="i"/>
  <p:tag name="KSO_WM_UNIT_ID" val="diagram169523_1*i*1"/>
  <p:tag name="KSO_WM_TEMPLATE_CATEGORY" val="diagram"/>
  <p:tag name="KSO_WM_TEMPLATE_INDEX" val="169523"/>
  <p:tag name="KSO_WM_UNIT_INDEX" val="1"/>
</p:tagLst>
</file>

<file path=ppt/tags/tag89.xml><?xml version="1.0" encoding="utf-8"?>
<p:tagLst xmlns:p="http://schemas.openxmlformats.org/presentationml/2006/main">
  <p:tag name="KSO_WM_TAG_VERSION" val="1.0"/>
  <p:tag name="KSO_WM_BEAUTIFY_FLAG" val="#wm#"/>
  <p:tag name="KSO_WM_TEMPLATE_CATEGORY" val="diagram"/>
  <p:tag name="KSO_WM_TEMPLATE_INDEX" val="169523"/>
  <p:tag name="KSO_WM_UNIT_TYPE" val="f"/>
  <p:tag name="KSO_WM_UNIT_INDEX" val="1"/>
  <p:tag name="KSO_WM_UNIT_ID" val="custom160253_28*f*1"/>
  <p:tag name="KSO_WM_UNIT_CLEAR" val="1"/>
  <p:tag name="KSO_WM_UNIT_LAYERLEVEL" val="1"/>
  <p:tag name="KSO_WM_UNIT_VALUE" val="77"/>
  <p:tag name="KSO_WM_UNIT_HIGHLIGHT" val="0"/>
  <p:tag name="KSO_WM_UNIT_COMPATIBLE" val="0"/>
  <p:tag name="KSO_WM_UNIT_PRESET_TEXT_INDEX" val="5"/>
  <p:tag name="KSO_WM_UNIT_PRESET_TEXT_LEN" val="125"/>
</p:tagLst>
</file>

<file path=ppt/tags/tag9.xml><?xml version="1.0" encoding="utf-8"?>
<p:tagLst xmlns:p="http://schemas.openxmlformats.org/presentationml/2006/main">
  <p:tag name="KSO_WM_TAG_VERSION" val="1.0"/>
  <p:tag name="KSO_WM_TEMPLATE_CATEGORY" val="custom"/>
  <p:tag name="KSO_WM_TEMPLATE_INDEX" val="20184566"/>
</p:tagLst>
</file>

<file path=ppt/tags/tag90.xml><?xml version="1.0" encoding="utf-8"?>
<p:tagLst xmlns:p="http://schemas.openxmlformats.org/presentationml/2006/main">
  <p:tag name="KSO_WM_TAG_VERSION" val="1.0"/>
  <p:tag name="KSO_WM_BEAUTIFY_FLAG" val="#wm#"/>
  <p:tag name="KSO_WM_TEMPLATE_CATEGORY" val="diagram"/>
  <p:tag name="KSO_WM_TEMPLATE_INDEX" val="169523"/>
  <p:tag name="KSO_WM_UNIT_TYPE" val="a"/>
  <p:tag name="KSO_WM_UNIT_INDEX" val="1"/>
  <p:tag name="KSO_WM_UNIT_ID" val="custom160253_28*a*1"/>
  <p:tag name="KSO_WM_UNIT_CLEAR" val="1"/>
  <p:tag name="KSO_WM_UNIT_LAYERLEVEL" val="1"/>
  <p:tag name="KSO_WM_UNIT_VALUE" val="17"/>
  <p:tag name="KSO_WM_UNIT_ISCONTENTSTITLE" val="0"/>
  <p:tag name="KSO_WM_UNIT_HIGHLIGHT" val="0"/>
  <p:tag name="KSO_WM_UNIT_COMPATIBLE" val="0"/>
  <p:tag name="KSO_WM_UNIT_PRESET_TEXT_INDEX" val="3"/>
  <p:tag name="KSO_WM_UNIT_PRESET_TEXT_LEN" val="17"/>
</p:tagLst>
</file>

<file path=ppt/tags/tag91.xml><?xml version="1.0" encoding="utf-8"?>
<p:tagLst xmlns:p="http://schemas.openxmlformats.org/presentationml/2006/main">
  <p:tag name="KSO_WM_TEMPLATE_CATEGORY" val="custom"/>
  <p:tag name="KSO_WM_TEMPLATE_INDEX" val="20184566"/>
  <p:tag name="KSO_WM_TAG_VERSION" val="1.0"/>
  <p:tag name="KSO_WM_SLIDE_ID" val="diagram169523_1"/>
  <p:tag name="KSO_WM_SLIDE_INDEX" val="1"/>
  <p:tag name="KSO_WM_SLIDE_ITEM_CNT" val="3"/>
  <p:tag name="KSO_WM_SLIDE_LAYOUT" val="a_f_d"/>
  <p:tag name="KSO_WM_SLIDE_LAYOUT_CNT" val="1_1_2"/>
  <p:tag name="KSO_WM_SLIDE_TYPE" val="text"/>
  <p:tag name="KSO_WM_BEAUTIFY_FLAG" val="#wm#"/>
  <p:tag name="KSO_WM_SLIDE_POSITION" val="84*142"/>
  <p:tag name="KSO_WM_SLIDE_SIZE" val="813*306"/>
</p:tagLst>
</file>

<file path=ppt/tags/tag92.xml><?xml version="1.0" encoding="utf-8"?>
<p:tagLst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051"/>
</p:tagLst>
</file>

<file path=ppt/tags/tag93.xml><?xml version="1.0" encoding="utf-8"?>
<p:tagLst xmlns:p="http://schemas.openxmlformats.org/presentationml/2006/main">
  <p:tag name="KSO_WM_TAG_VERSION" val="1.0"/>
  <p:tag name="KSO_WM_BEAUTIFY_FLAG" val="#wm#"/>
  <p:tag name="KSO_WM_UNIT_TYPE" val="i"/>
  <p:tag name="KSO_WM_UNIT_ID" val="150995200*i*1"/>
  <p:tag name="KSO_WM_TEMPLATE_CATEGORY" val="diagram"/>
  <p:tag name="KSO_WM_TEMPLATE_INDEX" val="169051"/>
</p:tagLst>
</file>

<file path=ppt/tags/tag94.xml><?xml version="1.0" encoding="utf-8"?>
<p:tagLst xmlns:p="http://schemas.openxmlformats.org/presentationml/2006/main">
  <p:tag name="KSO_WM_TEMPLATE_CATEGORY" val="diagram"/>
  <p:tag name="KSO_WM_TEMPLATE_INDEX" val="169051"/>
  <p:tag name="KSO_WM_UNIT_TYPE" val="d"/>
  <p:tag name="KSO_WM_UNIT_INDEX" val="1"/>
  <p:tag name="KSO_WM_UNIT_ID" val="256*d*1"/>
  <p:tag name="KSO_WM_UNIT_CLEAR" val="0"/>
  <p:tag name="KSO_WM_UNIT_LAYERLEVEL" val="1"/>
  <p:tag name="KSO_WM_UNIT_VALUE" val="1374*1476"/>
  <p:tag name="KSO_WM_UNIT_HIGHLIGHT" val="0"/>
  <p:tag name="KSO_WM_UNIT_COMPATIBLE" val="0"/>
  <p:tag name="KSO_WM_BEAUTIFY_FLAG" val="#wm#"/>
  <p:tag name="KSO_WM_TAG_VERSION" val="1.0"/>
</p:tagLst>
</file>

<file path=ppt/tags/tag95.xml><?xml version="1.0" encoding="utf-8"?>
<p:tagLst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051"/>
</p:tagLst>
</file>

<file path=ppt/tags/tag96.xml><?xml version="1.0" encoding="utf-8"?>
<p:tagLst xmlns:p="http://schemas.openxmlformats.org/presentationml/2006/main">
  <p:tag name="KSO_WM_TEMPLATE_CATEGORY" val="diagram"/>
  <p:tag name="KSO_WM_TEMPLATE_INDEX" val="169051"/>
  <p:tag name="KSO_WM_UNIT_TYPE" val="a"/>
  <p:tag name="KSO_WM_UNIT_INDEX" val="1"/>
  <p:tag name="KSO_WM_UNIT_ID" val="256*a*1"/>
  <p:tag name="KSO_WM_UNIT_CLEAR" val="1"/>
  <p:tag name="KSO_WM_UNIT_LAYERLEVEL" val="1"/>
  <p:tag name="KSO_WM_UNIT_VALUE" val="28"/>
  <p:tag name="KSO_WM_UNIT_ISCONTENTSTITLE" val="0"/>
  <p:tag name="KSO_WM_UNIT_HIGHLIGHT" val="0"/>
  <p:tag name="KSO_WM_UNIT_COMPATIBLE" val="0"/>
  <p:tag name="KSO_WM_BEAUTIFY_FLAG" val="#wm#"/>
  <p:tag name="KSO_WM_UNIT_PRESET_TEXT_INDEX" val="3"/>
  <p:tag name="KSO_WM_UNIT_PRESET_TEXT_LEN" val="30"/>
  <p:tag name="KSO_WM_TAG_VERSION" val="1.0"/>
</p:tagLst>
</file>

<file path=ppt/tags/tag97.xml><?xml version="1.0" encoding="utf-8"?>
<p:tagLst xmlns:p="http://schemas.openxmlformats.org/presentationml/2006/main">
  <p:tag name="KSO_WM_TEMPLATE_CATEGORY" val="diagram"/>
  <p:tag name="KSO_WM_TEMPLATE_INDEX" val="169051"/>
  <p:tag name="KSO_WM_UNIT_TYPE" val="f"/>
  <p:tag name="KSO_WM_UNIT_INDEX" val="1"/>
  <p:tag name="KSO_WM_UNIT_ID" val="256*f*1"/>
  <p:tag name="KSO_WM_UNIT_CLEAR" val="1"/>
  <p:tag name="KSO_WM_UNIT_LAYERLEVEL" val="1"/>
  <p:tag name="KSO_WM_UNIT_VALUE" val="152"/>
  <p:tag name="KSO_WM_UNIT_HIGHLIGHT" val="0"/>
  <p:tag name="KSO_WM_UNIT_COMPATIBLE" val="0"/>
  <p:tag name="KSO_WM_BEAUTIFY_FLAG" val="#wm#"/>
  <p:tag name="KSO_WM_UNIT_PRESET_TEXT_INDEX" val="3"/>
  <p:tag name="KSO_WM_UNIT_PRESET_TEXT_LEN" val="126"/>
  <p:tag name="KSO_WM_TAG_VERSION" val="1.0"/>
</p:tagLst>
</file>

<file path=ppt/tags/tag98.xml><?xml version="1.0" encoding="utf-8"?>
<p:tagLst xmlns:p="http://schemas.openxmlformats.org/presentationml/2006/main">
  <p:tag name="KSO_WM_TEMPLATE_CATEGORY" val="custom"/>
  <p:tag name="KSO_WM_TEMPLATE_INDEX" val="20184566"/>
  <p:tag name="KSO_WM_SLIDE_ID" val="150995200"/>
  <p:tag name="KSO_WM_SLIDE_INDEX" val="1"/>
  <p:tag name="KSO_WM_SLIDE_ITEM_CNT" val="3"/>
  <p:tag name="KSO_WM_SLIDE_LAYOUT" val="a_f_d"/>
  <p:tag name="KSO_WM_SLIDE_LAYOUT_CNT" val="1_1_2"/>
  <p:tag name="KSO_WM_SLIDE_TYPE" val="text"/>
  <p:tag name="KSO_WM_BEAUTIFY_FLAG" val="#wm#"/>
  <p:tag name="KSO_WM_SLIDE_POSITION" val="3*0"/>
  <p:tag name="KSO_WM_SLIDE_SIZE" val="908*538"/>
  <p:tag name="KSO_WM_TAG_VERSION" val="1.0"/>
</p:tagLst>
</file>

<file path=ppt/tags/tag99.xml><?xml version="1.0" encoding="utf-8"?>
<p:tagLst xmlns:p="http://schemas.openxmlformats.org/presentationml/2006/main">
  <p:tag name="KSO_WM_TAG_VERSION" val="1.0"/>
  <p:tag name="KSO_WM_BEAUTIFY_FLAG" val="#wm#"/>
  <p:tag name="KSO_WM_UNIT_TYPE" val="i"/>
  <p:tag name="KSO_WM_UNIT_ID" val="diagram160431_3*i*0"/>
  <p:tag name="KSO_WM_TEMPLATE_CATEGORY" val="diagram"/>
  <p:tag name="KSO_WM_TEMPLATE_INDEX" val="160431"/>
  <p:tag name="KSO_WM_UNIT_INDEX" val="0"/>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
      <a:dk1>
        <a:srgbClr val="2B4D8A"/>
      </a:dk1>
      <a:lt1>
        <a:srgbClr val="FFFFFF"/>
      </a:lt1>
      <a:dk2>
        <a:srgbClr val="8FAADC"/>
      </a:dk2>
      <a:lt2>
        <a:srgbClr val="FFFFFF"/>
      </a:lt2>
      <a:accent1>
        <a:srgbClr val="2F5597"/>
      </a:accent1>
      <a:accent2>
        <a:srgbClr val="5B9BD5"/>
      </a:accent2>
      <a:accent3>
        <a:srgbClr val="4472C4"/>
      </a:accent3>
      <a:accent4>
        <a:srgbClr val="000000"/>
      </a:accent4>
      <a:accent5>
        <a:srgbClr val="2F5597"/>
      </a:accent5>
      <a:accent6>
        <a:srgbClr val="FFFFFF"/>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13">
      <a:dk1>
        <a:srgbClr val="000000"/>
      </a:dk1>
      <a:lt1>
        <a:srgbClr val="FFFFFF"/>
      </a:lt1>
      <a:dk2>
        <a:srgbClr val="44546A"/>
      </a:dk2>
      <a:lt2>
        <a:srgbClr val="F1F1F1"/>
      </a:lt2>
      <a:accent1>
        <a:srgbClr val="000000"/>
      </a:accent1>
      <a:accent2>
        <a:srgbClr val="262626"/>
      </a:accent2>
      <a:accent3>
        <a:srgbClr val="7E7E7E"/>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FFFFF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160533">
      <a:dk1>
        <a:srgbClr val="FFFFFF"/>
      </a:dk1>
      <a:lt1>
        <a:srgbClr val="3F3F3F"/>
      </a:lt1>
      <a:dk2>
        <a:srgbClr val="FFFFFF"/>
      </a:dk2>
      <a:lt2>
        <a:srgbClr val="3F3F3F"/>
      </a:lt2>
      <a:accent1>
        <a:srgbClr val="D36539"/>
      </a:accent1>
      <a:accent2>
        <a:srgbClr val="F88C20"/>
      </a:accent2>
      <a:accent3>
        <a:srgbClr val="AF7133"/>
      </a:accent3>
      <a:accent4>
        <a:srgbClr val="BB964D"/>
      </a:accent4>
      <a:accent5>
        <a:srgbClr val="66C8BC"/>
      </a:accent5>
      <a:accent6>
        <a:srgbClr val="666699"/>
      </a:accent6>
      <a:hlink>
        <a:srgbClr val="8C2D9F"/>
      </a:hlink>
      <a:folHlink>
        <a:srgbClr val="FF0066"/>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自定义 67">
      <a:dk1>
        <a:srgbClr val="2E2E2E"/>
      </a:dk1>
      <a:lt1>
        <a:srgbClr val="FFFFFF"/>
      </a:lt1>
      <a:dk2>
        <a:srgbClr val="44546A"/>
      </a:dk2>
      <a:lt2>
        <a:srgbClr val="E7E6E6"/>
      </a:lt2>
      <a:accent1>
        <a:srgbClr val="FFD03B"/>
      </a:accent1>
      <a:accent2>
        <a:srgbClr val="D1323D"/>
      </a:accent2>
      <a:accent3>
        <a:srgbClr val="FFFFFF"/>
      </a:accent3>
      <a:accent4>
        <a:srgbClr val="FFC000"/>
      </a:accent4>
      <a:accent5>
        <a:srgbClr val="4472C4"/>
      </a:accent5>
      <a:accent6>
        <a:srgbClr val="70AD47"/>
      </a:accent6>
      <a:hlink>
        <a:srgbClr val="FFD03B"/>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FFFFF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2E2E2E"/>
    </a:dk1>
    <a:lt1>
      <a:srgbClr val="FFFFFF"/>
    </a:lt1>
    <a:dk2>
      <a:srgbClr val="44546A"/>
    </a:dk2>
    <a:lt2>
      <a:srgbClr val="E7E6E6"/>
    </a:lt2>
    <a:accent1>
      <a:srgbClr val="FFD03B"/>
    </a:accent1>
    <a:accent2>
      <a:srgbClr val="D1323D"/>
    </a:accent2>
    <a:accent3>
      <a:srgbClr val="FFFFFF"/>
    </a:accent3>
    <a:accent4>
      <a:srgbClr val="FFC000"/>
    </a:accent4>
    <a:accent5>
      <a:srgbClr val="4472C4"/>
    </a:accent5>
    <a:accent6>
      <a:srgbClr val="70AD47"/>
    </a:accent6>
    <a:hlink>
      <a:srgbClr val="FFD03B"/>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4400</Words>
  <Application>WPS 演示</Application>
  <PresentationFormat>宽屏</PresentationFormat>
  <Paragraphs>228</Paragraphs>
  <Slides>29</Slides>
  <Notes>15</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29</vt:i4>
      </vt:variant>
    </vt:vector>
  </HeadingPairs>
  <TitlesOfParts>
    <vt:vector size="47" baseType="lpstr">
      <vt:lpstr>Arial</vt:lpstr>
      <vt:lpstr>宋体</vt:lpstr>
      <vt:lpstr>Wingdings</vt:lpstr>
      <vt:lpstr>方正兰亭细黑_GBK</vt:lpstr>
      <vt:lpstr>迷你简菱心</vt:lpstr>
      <vt:lpstr>Calibri</vt:lpstr>
      <vt:lpstr>黑体</vt:lpstr>
      <vt:lpstr>微软雅黑</vt:lpstr>
      <vt:lpstr>Arial Unicode MS</vt:lpstr>
      <vt:lpstr>等线</vt:lpstr>
      <vt:lpstr>Arial</vt:lpstr>
      <vt:lpstr>Office 主题​​</vt:lpstr>
      <vt:lpstr>1_Office 主题​​</vt:lpstr>
      <vt:lpstr>1_Office 主题</vt:lpstr>
      <vt:lpstr>2_Office 主题</vt:lpstr>
      <vt:lpstr>3_Office 主题</vt:lpstr>
      <vt:lpstr>Office Theme</vt:lpstr>
      <vt:lpstr>4_Office 主题</vt:lpstr>
      <vt:lpstr>永远的挑战者——Google 公司</vt:lpstr>
      <vt:lpstr>空白演示</vt:lpstr>
      <vt:lpstr>全局概要</vt:lpstr>
      <vt:lpstr>PowerPoint 演示文稿</vt:lpstr>
      <vt:lpstr>PowerPoint 演示文稿</vt:lpstr>
      <vt:lpstr>PowerPoint 演示文稿</vt:lpstr>
      <vt:lpstr>PowerPoint 演示文稿</vt:lpstr>
      <vt:lpstr>PowerPoint 演示文稿</vt:lpstr>
      <vt:lpstr>早期岁月——不平凡升起</vt:lpstr>
      <vt:lpstr>1996年8月——谷歌的由来与创建</vt:lpstr>
      <vt:lpstr>所有的一切完成后，他们以Google正式命名自己的公司，并且顺利拿到了来自Sun微系统公司创始人安迪.贝希托尔斯海姆的10万美元的投资。</vt:lpstr>
      <vt:lpstr>2001年8月——埃里克.施密特出任首席执行官</vt:lpstr>
      <vt:lpstr>PowerPoint 演示文稿</vt:lpstr>
      <vt:lpstr>2004年4月1日——研究领域的进一步发展</vt:lpstr>
      <vt:lpstr>崛起时代——见证不一样的Google</vt:lpstr>
      <vt:lpstr>PowerPoint 演示文稿</vt:lpstr>
      <vt:lpstr>PowerPoint 演示文稿</vt:lpstr>
      <vt:lpstr>PowerPoint 演示文稿</vt:lpstr>
      <vt:lpstr>PowerPoint 演示文稿</vt:lpstr>
      <vt:lpstr>PowerPoint 演示文稿</vt:lpstr>
      <vt:lpstr>3——Google未来远景</vt:lpstr>
      <vt:lpstr>PowerPoint 演示文稿</vt:lpstr>
      <vt:lpstr>公众评论——社会认识的Google</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呵呵</cp:lastModifiedBy>
  <cp:revision>408</cp:revision>
  <dcterms:created xsi:type="dcterms:W3CDTF">2017-08-03T09:01:00Z</dcterms:created>
  <dcterms:modified xsi:type="dcterms:W3CDTF">2018-10-21T09:41:39Z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